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147379039" r:id="rId5"/>
    <p:sldId id="2147379029" r:id="rId6"/>
    <p:sldId id="2147379043" r:id="rId7"/>
    <p:sldId id="2147379045" r:id="rId8"/>
    <p:sldId id="2147379046" r:id="rId9"/>
    <p:sldId id="2147379049" r:id="rId10"/>
    <p:sldId id="2147379040" r:id="rId11"/>
    <p:sldId id="2147379050" r:id="rId12"/>
    <p:sldId id="2147379083" r:id="rId13"/>
    <p:sldId id="2147379082" r:id="rId14"/>
    <p:sldId id="2147379084" r:id="rId15"/>
    <p:sldId id="2147379085" r:id="rId16"/>
    <p:sldId id="2147379053" r:id="rId17"/>
    <p:sldId id="2147379055" r:id="rId18"/>
    <p:sldId id="2147379054" r:id="rId19"/>
    <p:sldId id="2147379056" r:id="rId20"/>
    <p:sldId id="2147379057" r:id="rId21"/>
    <p:sldId id="2147379058" r:id="rId22"/>
    <p:sldId id="2147379059" r:id="rId23"/>
    <p:sldId id="2147379060" r:id="rId24"/>
    <p:sldId id="2147379061" r:id="rId25"/>
    <p:sldId id="2147379062" r:id="rId26"/>
    <p:sldId id="2147379063" r:id="rId27"/>
    <p:sldId id="2147379080" r:id="rId28"/>
    <p:sldId id="2147379078" r:id="rId29"/>
    <p:sldId id="2147379065" r:id="rId30"/>
    <p:sldId id="2147379066" r:id="rId31"/>
    <p:sldId id="2147379069" r:id="rId32"/>
    <p:sldId id="2147379068" r:id="rId33"/>
    <p:sldId id="2147379070" r:id="rId34"/>
    <p:sldId id="2147379077" r:id="rId35"/>
    <p:sldId id="2147379073" r:id="rId36"/>
    <p:sldId id="2147379075" r:id="rId37"/>
    <p:sldId id="214737904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EAE1B7-B25F-30E6-645D-E047AB9C3702}" name="Dominic Goodacre" initials="DG" userId="S::dominic.goodacre@savilleassessment.com::bfbc928c-da10-4cbd-b47c-7a7bf02d91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DE1"/>
    <a:srgbClr val="BEBEC6"/>
    <a:srgbClr val="CDD0D7"/>
    <a:srgbClr val="D0D3DA"/>
    <a:srgbClr val="BFC1C9"/>
    <a:srgbClr val="BDBDC5"/>
    <a:srgbClr val="CED1D8"/>
    <a:srgbClr val="C6C8CF"/>
    <a:srgbClr val="E8E8E8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46435-8AD8-4C4C-BB22-526CE23A6C5A}" v="818" dt="2023-06-14T09:47:46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Regula" userId="17b6aed6-6a75-48fb-a3c8-7e7070c8665f" providerId="ADAL" clId="{EEB46435-8AD8-4C4C-BB22-526CE23A6C5A}"/>
    <pc:docChg chg="undo custSel mod addSld delSld modSld sldOrd modMainMaster">
      <pc:chgData name="John Regula" userId="17b6aed6-6a75-48fb-a3c8-7e7070c8665f" providerId="ADAL" clId="{EEB46435-8AD8-4C4C-BB22-526CE23A6C5A}" dt="2023-11-10T11:52:52.875" v="5639"/>
      <pc:docMkLst>
        <pc:docMk/>
      </pc:docMkLst>
      <pc:sldChg chg="modSp add del">
        <pc:chgData name="John Regula" userId="17b6aed6-6a75-48fb-a3c8-7e7070c8665f" providerId="ADAL" clId="{EEB46435-8AD8-4C4C-BB22-526CE23A6C5A}" dt="2023-06-08T09:01:40.727" v="644" actId="47"/>
        <pc:sldMkLst>
          <pc:docMk/>
          <pc:sldMk cId="1344176645" sldId="2147378995"/>
        </pc:sldMkLst>
        <pc:spChg chg="mod">
          <ac:chgData name="John Regula" userId="17b6aed6-6a75-48fb-a3c8-7e7070c8665f" providerId="ADAL" clId="{EEB46435-8AD8-4C4C-BB22-526CE23A6C5A}" dt="2023-06-08T08:40:08.360" v="560"/>
          <ac:spMkLst>
            <pc:docMk/>
            <pc:sldMk cId="1344176645" sldId="2147378995"/>
            <ac:spMk id="2" creationId="{4520295E-E93B-3F8A-9192-DF341B22E649}"/>
          </ac:spMkLst>
        </pc:spChg>
      </pc:sldChg>
      <pc:sldChg chg="modSp add del">
        <pc:chgData name="John Regula" userId="17b6aed6-6a75-48fb-a3c8-7e7070c8665f" providerId="ADAL" clId="{EEB46435-8AD8-4C4C-BB22-526CE23A6C5A}" dt="2023-06-08T09:42:15.303" v="755" actId="47"/>
        <pc:sldMkLst>
          <pc:docMk/>
          <pc:sldMk cId="1231023364" sldId="2147378999"/>
        </pc:sldMkLst>
        <pc:spChg chg="mod">
          <ac:chgData name="John Regula" userId="17b6aed6-6a75-48fb-a3c8-7e7070c8665f" providerId="ADAL" clId="{EEB46435-8AD8-4C4C-BB22-526CE23A6C5A}" dt="2023-06-08T09:26:46.108" v="672"/>
          <ac:spMkLst>
            <pc:docMk/>
            <pc:sldMk cId="1231023364" sldId="2147378999"/>
            <ac:spMk id="2" creationId="{4520295E-E93B-3F8A-9192-DF341B22E649}"/>
          </ac:spMkLst>
        </pc:spChg>
      </pc:sldChg>
      <pc:sldChg chg="modSp add del">
        <pc:chgData name="John Regula" userId="17b6aed6-6a75-48fb-a3c8-7e7070c8665f" providerId="ADAL" clId="{EEB46435-8AD8-4C4C-BB22-526CE23A6C5A}" dt="2023-06-08T10:25:52.357" v="799" actId="47"/>
        <pc:sldMkLst>
          <pc:docMk/>
          <pc:sldMk cId="3395798911" sldId="2147379000"/>
        </pc:sldMkLst>
        <pc:spChg chg="mod">
          <ac:chgData name="John Regula" userId="17b6aed6-6a75-48fb-a3c8-7e7070c8665f" providerId="ADAL" clId="{EEB46435-8AD8-4C4C-BB22-526CE23A6C5A}" dt="2023-06-08T10:21:25.018" v="780"/>
          <ac:spMkLst>
            <pc:docMk/>
            <pc:sldMk cId="3395798911" sldId="2147379000"/>
            <ac:spMk id="2" creationId="{4520295E-E93B-3F8A-9192-DF341B22E649}"/>
          </ac:spMkLst>
        </pc:spChg>
      </pc:sldChg>
      <pc:sldChg chg="modSp add del mod delCm modNotesTx">
        <pc:chgData name="John Regula" userId="17b6aed6-6a75-48fb-a3c8-7e7070c8665f" providerId="ADAL" clId="{EEB46435-8AD8-4C4C-BB22-526CE23A6C5A}" dt="2023-11-10T11:52:44.457" v="5638" actId="47"/>
        <pc:sldMkLst>
          <pc:docMk/>
          <pc:sldMk cId="401752920" sldId="2147379028"/>
        </pc:sldMkLst>
        <pc:spChg chg="mod">
          <ac:chgData name="John Regula" userId="17b6aed6-6a75-48fb-a3c8-7e7070c8665f" providerId="ADAL" clId="{EEB46435-8AD8-4C4C-BB22-526CE23A6C5A}" dt="2023-06-09T13:45:46.429" v="2765" actId="20577"/>
          <ac:spMkLst>
            <pc:docMk/>
            <pc:sldMk cId="401752920" sldId="2147379028"/>
            <ac:spMk id="9" creationId="{5443E6D3-CDD0-3368-386B-1B9273E23C0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hn Regula" userId="17b6aed6-6a75-48fb-a3c8-7e7070c8665f" providerId="ADAL" clId="{EEB46435-8AD8-4C4C-BB22-526CE23A6C5A}" dt="2023-06-26T09:20:02.533" v="5179"/>
              <pc2:cmMkLst xmlns:pc2="http://schemas.microsoft.com/office/powerpoint/2019/9/main/command">
                <pc:docMk/>
                <pc:sldMk cId="401752920" sldId="2147379028"/>
                <pc2:cmMk id="{B906928F-0421-45D8-9C1B-E79C8A12C9B5}"/>
              </pc2:cmMkLst>
            </pc226:cmChg>
          </p:ext>
        </pc:extLst>
      </pc:sldChg>
      <pc:sldChg chg="add">
        <pc:chgData name="John Regula" userId="17b6aed6-6a75-48fb-a3c8-7e7070c8665f" providerId="ADAL" clId="{EEB46435-8AD8-4C4C-BB22-526CE23A6C5A}" dt="2023-11-10T11:52:52.875" v="5639"/>
        <pc:sldMkLst>
          <pc:docMk/>
          <pc:sldMk cId="341940438" sldId="2147379029"/>
        </pc:sldMkLst>
      </pc:sldChg>
      <pc:sldChg chg="addSp delSp modSp mod modClrScheme chgLayout">
        <pc:chgData name="John Regula" userId="17b6aed6-6a75-48fb-a3c8-7e7070c8665f" providerId="ADAL" clId="{EEB46435-8AD8-4C4C-BB22-526CE23A6C5A}" dt="2023-07-27T09:30:17.438" v="5187" actId="207"/>
        <pc:sldMkLst>
          <pc:docMk/>
          <pc:sldMk cId="4218656148" sldId="2147379039"/>
        </pc:sldMkLst>
        <pc:spChg chg="add mod ord">
          <ac:chgData name="John Regula" userId="17b6aed6-6a75-48fb-a3c8-7e7070c8665f" providerId="ADAL" clId="{EEB46435-8AD8-4C4C-BB22-526CE23A6C5A}" dt="2023-07-27T09:30:17.438" v="5187" actId="207"/>
          <ac:spMkLst>
            <pc:docMk/>
            <pc:sldMk cId="4218656148" sldId="2147379039"/>
            <ac:spMk id="2" creationId="{785A1363-AA30-9AE7-82CF-86F11ABD9B5F}"/>
          </ac:spMkLst>
        </pc:spChg>
        <pc:spChg chg="add mod ord">
          <ac:chgData name="John Regula" userId="17b6aed6-6a75-48fb-a3c8-7e7070c8665f" providerId="ADAL" clId="{EEB46435-8AD8-4C4C-BB22-526CE23A6C5A}" dt="2023-06-07T08:17:49.188" v="79" actId="20577"/>
          <ac:spMkLst>
            <pc:docMk/>
            <pc:sldMk cId="4218656148" sldId="2147379039"/>
            <ac:spMk id="3" creationId="{68F36D71-0C5E-1E73-90FC-E88097D37CF1}"/>
          </ac:spMkLst>
        </pc:spChg>
        <pc:spChg chg="add del mod ord">
          <ac:chgData name="John Regula" userId="17b6aed6-6a75-48fb-a3c8-7e7070c8665f" providerId="ADAL" clId="{EEB46435-8AD8-4C4C-BB22-526CE23A6C5A}" dt="2023-06-07T08:14:27.813" v="1" actId="931"/>
          <ac:spMkLst>
            <pc:docMk/>
            <pc:sldMk cId="4218656148" sldId="2147379039"/>
            <ac:spMk id="4" creationId="{54322B57-54E1-FD52-A280-AB19F02AD0EE}"/>
          </ac:spMkLst>
        </pc:spChg>
        <pc:spChg chg="mod">
          <ac:chgData name="John Regula" userId="17b6aed6-6a75-48fb-a3c8-7e7070c8665f" providerId="ADAL" clId="{EEB46435-8AD8-4C4C-BB22-526CE23A6C5A}" dt="2023-06-09T13:33:48.851" v="2686"/>
          <ac:spMkLst>
            <pc:docMk/>
            <pc:sldMk cId="4218656148" sldId="2147379039"/>
            <ac:spMk id="5" creationId="{3E0FEF1E-9ACB-4217-8613-2EA48D920E19}"/>
          </ac:spMkLst>
        </pc:spChg>
        <pc:spChg chg="mod">
          <ac:chgData name="John Regula" userId="17b6aed6-6a75-48fb-a3c8-7e7070c8665f" providerId="ADAL" clId="{EEB46435-8AD8-4C4C-BB22-526CE23A6C5A}" dt="2023-06-09T13:33:48.851" v="2686"/>
          <ac:spMkLst>
            <pc:docMk/>
            <pc:sldMk cId="4218656148" sldId="2147379039"/>
            <ac:spMk id="7" creationId="{9CC6FD31-0E2D-3B5E-2956-1606697090AC}"/>
          </ac:spMkLst>
        </pc:spChg>
        <pc:spChg chg="del mod ord">
          <ac:chgData name="John Regula" userId="17b6aed6-6a75-48fb-a3c8-7e7070c8665f" providerId="ADAL" clId="{EEB46435-8AD8-4C4C-BB22-526CE23A6C5A}" dt="2023-06-07T08:14:09.713" v="0" actId="700"/>
          <ac:spMkLst>
            <pc:docMk/>
            <pc:sldMk cId="4218656148" sldId="2147379039"/>
            <ac:spMk id="7" creationId="{EB44D1AF-82B2-AEC1-4C55-961B89393E55}"/>
          </ac:spMkLst>
        </pc:spChg>
        <pc:spChg chg="del mod ord">
          <ac:chgData name="John Regula" userId="17b6aed6-6a75-48fb-a3c8-7e7070c8665f" providerId="ADAL" clId="{EEB46435-8AD8-4C4C-BB22-526CE23A6C5A}" dt="2023-06-07T08:14:09.713" v="0" actId="700"/>
          <ac:spMkLst>
            <pc:docMk/>
            <pc:sldMk cId="4218656148" sldId="2147379039"/>
            <ac:spMk id="8" creationId="{11F8D986-8E12-C06F-63CC-410908A11CA0}"/>
          </ac:spMkLst>
        </pc:spChg>
        <pc:spChg chg="mod">
          <ac:chgData name="John Regula" userId="17b6aed6-6a75-48fb-a3c8-7e7070c8665f" providerId="ADAL" clId="{EEB46435-8AD8-4C4C-BB22-526CE23A6C5A}" dt="2023-06-09T13:33:48.851" v="2686"/>
          <ac:spMkLst>
            <pc:docMk/>
            <pc:sldMk cId="4218656148" sldId="2147379039"/>
            <ac:spMk id="8" creationId="{86A90156-769D-27F7-EA82-F8EBC347E1D7}"/>
          </ac:spMkLst>
        </pc:spChg>
        <pc:grpChg chg="add del mod">
          <ac:chgData name="John Regula" userId="17b6aed6-6a75-48fb-a3c8-7e7070c8665f" providerId="ADAL" clId="{EEB46435-8AD8-4C4C-BB22-526CE23A6C5A}" dt="2023-06-09T13:33:58.833" v="2688" actId="478"/>
          <ac:grpSpMkLst>
            <pc:docMk/>
            <pc:sldMk cId="4218656148" sldId="2147379039"/>
            <ac:grpSpMk id="4" creationId="{2B2079AF-F413-434B-72C2-2356E84D38E9}"/>
          </ac:grpSpMkLst>
        </pc:grpChg>
        <pc:picChg chg="add mod modCrop">
          <ac:chgData name="John Regula" userId="17b6aed6-6a75-48fb-a3c8-7e7070c8665f" providerId="ADAL" clId="{EEB46435-8AD8-4C4C-BB22-526CE23A6C5A}" dt="2023-06-14T09:14:51.687" v="5145" actId="196"/>
          <ac:picMkLst>
            <pc:docMk/>
            <pc:sldMk cId="4218656148" sldId="2147379039"/>
            <ac:picMk id="6" creationId="{952D8857-D916-CBDA-6714-E993B0C8C343}"/>
          </ac:picMkLst>
        </pc:picChg>
      </pc:sldChg>
      <pc:sldChg chg="addSp delSp modSp add mod modNotesTx">
        <pc:chgData name="John Regula" userId="17b6aed6-6a75-48fb-a3c8-7e7070c8665f" providerId="ADAL" clId="{EEB46435-8AD8-4C4C-BB22-526CE23A6C5A}" dt="2023-06-26T09:21:55.083" v="5183" actId="6549"/>
        <pc:sldMkLst>
          <pc:docMk/>
          <pc:sldMk cId="62286608" sldId="2147379040"/>
        </pc:sldMkLst>
        <pc:spChg chg="add del">
          <ac:chgData name="John Regula" userId="17b6aed6-6a75-48fb-a3c8-7e7070c8665f" providerId="ADAL" clId="{EEB46435-8AD8-4C4C-BB22-526CE23A6C5A}" dt="2023-06-07T10:55:27.988" v="333"/>
          <ac:spMkLst>
            <pc:docMk/>
            <pc:sldMk cId="62286608" sldId="2147379040"/>
            <ac:spMk id="4" creationId="{2FF341F3-CBAC-EF7F-E7B5-0CAAD6117733}"/>
          </ac:spMkLst>
        </pc:spChg>
        <pc:spChg chg="mod">
          <ac:chgData name="John Regula" userId="17b6aed6-6a75-48fb-a3c8-7e7070c8665f" providerId="ADAL" clId="{EEB46435-8AD8-4C4C-BB22-526CE23A6C5A}" dt="2023-06-07T10:54:46.097" v="322"/>
          <ac:spMkLst>
            <pc:docMk/>
            <pc:sldMk cId="62286608" sldId="2147379040"/>
            <ac:spMk id="5" creationId="{DA7D5158-84D6-B129-D856-4D8723A40869}"/>
          </ac:spMkLst>
        </pc:spChg>
        <pc:spChg chg="mod">
          <ac:chgData name="John Regula" userId="17b6aed6-6a75-48fb-a3c8-7e7070c8665f" providerId="ADAL" clId="{EEB46435-8AD8-4C4C-BB22-526CE23A6C5A}" dt="2023-06-07T10:54:45.724" v="321"/>
          <ac:spMkLst>
            <pc:docMk/>
            <pc:sldMk cId="62286608" sldId="2147379040"/>
            <ac:spMk id="7" creationId="{BEB618A6-E162-EC92-B32E-1AF3DD777A5E}"/>
          </ac:spMkLst>
        </pc:spChg>
        <pc:spChg chg="add del">
          <ac:chgData name="John Regula" userId="17b6aed6-6a75-48fb-a3c8-7e7070c8665f" providerId="ADAL" clId="{EEB46435-8AD8-4C4C-BB22-526CE23A6C5A}" dt="2023-06-07T10:55:33.958" v="334"/>
          <ac:spMkLst>
            <pc:docMk/>
            <pc:sldMk cId="62286608" sldId="2147379040"/>
            <ac:spMk id="8" creationId="{57E04987-0C0A-ACC2-3F1D-640C0667DA30}"/>
          </ac:spMkLst>
        </pc:spChg>
        <pc:spChg chg="mod">
          <ac:chgData name="John Regula" userId="17b6aed6-6a75-48fb-a3c8-7e7070c8665f" providerId="ADAL" clId="{EEB46435-8AD8-4C4C-BB22-526CE23A6C5A}" dt="2023-06-07T10:55:27.988" v="333"/>
          <ac:spMkLst>
            <pc:docMk/>
            <pc:sldMk cId="62286608" sldId="2147379040"/>
            <ac:spMk id="10" creationId="{2A595D17-5567-1A5C-AD44-939E561A8CA6}"/>
          </ac:spMkLst>
        </pc:spChg>
        <pc:spChg chg="mod ord">
          <ac:chgData name="John Regula" userId="17b6aed6-6a75-48fb-a3c8-7e7070c8665f" providerId="ADAL" clId="{EEB46435-8AD8-4C4C-BB22-526CE23A6C5A}" dt="2023-06-07T10:56:08.891" v="337" actId="167"/>
          <ac:spMkLst>
            <pc:docMk/>
            <pc:sldMk cId="62286608" sldId="2147379040"/>
            <ac:spMk id="12" creationId="{3154B7A9-5046-B0FA-5D2C-5CB1224DFF24}"/>
          </ac:spMkLst>
        </pc:spChg>
        <pc:spChg chg="mod">
          <ac:chgData name="John Regula" userId="17b6aed6-6a75-48fb-a3c8-7e7070c8665f" providerId="ADAL" clId="{EEB46435-8AD8-4C4C-BB22-526CE23A6C5A}" dt="2023-06-09T15:28:09.362" v="3193" actId="2711"/>
          <ac:spMkLst>
            <pc:docMk/>
            <pc:sldMk cId="62286608" sldId="2147379040"/>
            <ac:spMk id="18" creationId="{24F5BB5D-51EB-6877-6AE8-FDEC834CECB7}"/>
          </ac:spMkLst>
        </pc:spChg>
        <pc:spChg chg="mod">
          <ac:chgData name="John Regula" userId="17b6aed6-6a75-48fb-a3c8-7e7070c8665f" providerId="ADAL" clId="{EEB46435-8AD8-4C4C-BB22-526CE23A6C5A}" dt="2023-06-09T15:28:22.364" v="3195"/>
          <ac:spMkLst>
            <pc:docMk/>
            <pc:sldMk cId="62286608" sldId="2147379040"/>
            <ac:spMk id="20" creationId="{3DB033E5-72BA-C159-34E8-02ABE9EC9698}"/>
          </ac:spMkLst>
        </pc:spChg>
        <pc:spChg chg="mod">
          <ac:chgData name="John Regula" userId="17b6aed6-6a75-48fb-a3c8-7e7070c8665f" providerId="ADAL" clId="{EEB46435-8AD8-4C4C-BB22-526CE23A6C5A}" dt="2023-06-09T15:28:27.871" v="3197"/>
          <ac:spMkLst>
            <pc:docMk/>
            <pc:sldMk cId="62286608" sldId="2147379040"/>
            <ac:spMk id="23" creationId="{7D3B04D5-82DB-6587-9F79-9FE6995B9D30}"/>
          </ac:spMkLst>
        </pc:spChg>
        <pc:spChg chg="mod">
          <ac:chgData name="John Regula" userId="17b6aed6-6a75-48fb-a3c8-7e7070c8665f" providerId="ADAL" clId="{EEB46435-8AD8-4C4C-BB22-526CE23A6C5A}" dt="2023-06-09T15:28:34.207" v="3199"/>
          <ac:spMkLst>
            <pc:docMk/>
            <pc:sldMk cId="62286608" sldId="2147379040"/>
            <ac:spMk id="24" creationId="{B678340A-A5B0-FF68-BA44-AEE0D0EFB57A}"/>
          </ac:spMkLst>
        </pc:spChg>
        <pc:spChg chg="mod modVis">
          <ac:chgData name="John Regula" userId="17b6aed6-6a75-48fb-a3c8-7e7070c8665f" providerId="ADAL" clId="{EEB46435-8AD8-4C4C-BB22-526CE23A6C5A}" dt="2023-06-07T10:55:20.006" v="332" actId="14429"/>
          <ac:spMkLst>
            <pc:docMk/>
            <pc:sldMk cId="62286608" sldId="2147379040"/>
            <ac:spMk id="49" creationId="{C72DF0C2-3C34-DB2E-F7F3-0EF6335A4471}"/>
          </ac:spMkLst>
        </pc:spChg>
        <pc:spChg chg="add del mod">
          <ac:chgData name="John Regula" userId="17b6aed6-6a75-48fb-a3c8-7e7070c8665f" providerId="ADAL" clId="{EEB46435-8AD8-4C4C-BB22-526CE23A6C5A}" dt="2023-06-07T10:55:27.988" v="333"/>
          <ac:spMkLst>
            <pc:docMk/>
            <pc:sldMk cId="62286608" sldId="2147379040"/>
            <ac:spMk id="50" creationId="{0D0C45D8-2804-9D0D-F38C-CDA42267C887}"/>
          </ac:spMkLst>
        </pc:spChg>
        <pc:spChg chg="add del mod">
          <ac:chgData name="John Regula" userId="17b6aed6-6a75-48fb-a3c8-7e7070c8665f" providerId="ADAL" clId="{EEB46435-8AD8-4C4C-BB22-526CE23A6C5A}" dt="2023-06-07T10:55:33.958" v="334"/>
          <ac:spMkLst>
            <pc:docMk/>
            <pc:sldMk cId="62286608" sldId="2147379040"/>
            <ac:spMk id="51" creationId="{AA8635E4-5FD2-3ACB-E419-B754137982EB}"/>
          </ac:spMkLst>
        </pc:spChg>
        <pc:spChg chg="mod modVis">
          <ac:chgData name="John Regula" userId="17b6aed6-6a75-48fb-a3c8-7e7070c8665f" providerId="ADAL" clId="{EEB46435-8AD8-4C4C-BB22-526CE23A6C5A}" dt="2023-06-07T10:55:49.201" v="335" actId="1038"/>
          <ac:spMkLst>
            <pc:docMk/>
            <pc:sldMk cId="62286608" sldId="2147379040"/>
            <ac:spMk id="52" creationId="{BC87E47E-E358-EB00-FC7C-DCC988B7A552}"/>
          </ac:spMkLst>
        </pc:spChg>
      </pc:sldChg>
      <pc:sldChg chg="mod chgLayout">
        <pc:chgData name="John Regula" userId="17b6aed6-6a75-48fb-a3c8-7e7070c8665f" providerId="ADAL" clId="{EEB46435-8AD8-4C4C-BB22-526CE23A6C5A}" dt="2023-07-27T10:24:32.929" v="5637" actId="700"/>
        <pc:sldMkLst>
          <pc:docMk/>
          <pc:sldMk cId="198208299" sldId="2147379041"/>
        </pc:sldMkLst>
      </pc:sldChg>
      <pc:sldChg chg="del">
        <pc:chgData name="John Regula" userId="17b6aed6-6a75-48fb-a3c8-7e7070c8665f" providerId="ADAL" clId="{EEB46435-8AD8-4C4C-BB22-526CE23A6C5A}" dt="2023-06-09T15:35:12.647" v="3243" actId="47"/>
        <pc:sldMkLst>
          <pc:docMk/>
          <pc:sldMk cId="3863008351" sldId="2147379042"/>
        </pc:sldMkLst>
      </pc:sldChg>
      <pc:sldChg chg="addSp delSp modSp mod modTransition modAnim">
        <pc:chgData name="John Regula" userId="17b6aed6-6a75-48fb-a3c8-7e7070c8665f" providerId="ADAL" clId="{EEB46435-8AD8-4C4C-BB22-526CE23A6C5A}" dt="2023-06-07T10:40:58.598" v="295"/>
        <pc:sldMkLst>
          <pc:docMk/>
          <pc:sldMk cId="2048174544" sldId="2147379043"/>
        </pc:sldMkLst>
        <pc:spChg chg="add del mod">
          <ac:chgData name="John Regula" userId="17b6aed6-6a75-48fb-a3c8-7e7070c8665f" providerId="ADAL" clId="{EEB46435-8AD8-4C4C-BB22-526CE23A6C5A}" dt="2023-06-07T08:28:07.613" v="106" actId="478"/>
          <ac:spMkLst>
            <pc:docMk/>
            <pc:sldMk cId="2048174544" sldId="2147379043"/>
            <ac:spMk id="2" creationId="{4D2B1E9B-2ADC-A032-AC34-3A2CDE64E832}"/>
          </ac:spMkLst>
        </pc:spChg>
        <pc:spChg chg="add del mod">
          <ac:chgData name="John Regula" userId="17b6aed6-6a75-48fb-a3c8-7e7070c8665f" providerId="ADAL" clId="{EEB46435-8AD8-4C4C-BB22-526CE23A6C5A}" dt="2023-06-07T08:28:08.019" v="107" actId="478"/>
          <ac:spMkLst>
            <pc:docMk/>
            <pc:sldMk cId="2048174544" sldId="2147379043"/>
            <ac:spMk id="3" creationId="{3BA78AEC-B741-C34E-4385-010AC0E0137D}"/>
          </ac:spMkLst>
        </pc:spChg>
        <pc:spChg chg="add del mod">
          <ac:chgData name="John Regula" userId="17b6aed6-6a75-48fb-a3c8-7e7070c8665f" providerId="ADAL" clId="{EEB46435-8AD8-4C4C-BB22-526CE23A6C5A}" dt="2023-06-07T08:28:08.536" v="108" actId="478"/>
          <ac:spMkLst>
            <pc:docMk/>
            <pc:sldMk cId="2048174544" sldId="2147379043"/>
            <ac:spMk id="4" creationId="{93062A91-D256-E4F2-16C7-D2DE0F832F53}"/>
          </ac:spMkLst>
        </pc:spChg>
        <pc:spChg chg="mod">
          <ac:chgData name="John Regula" userId="17b6aed6-6a75-48fb-a3c8-7e7070c8665f" providerId="ADAL" clId="{EEB46435-8AD8-4C4C-BB22-526CE23A6C5A}" dt="2023-06-07T08:40:52.245" v="270" actId="1035"/>
          <ac:spMkLst>
            <pc:docMk/>
            <pc:sldMk cId="2048174544" sldId="2147379043"/>
            <ac:spMk id="7" creationId="{5FF15AD2-C4ED-045D-E6FB-A9A78307BA7F}"/>
          </ac:spMkLst>
        </pc:spChg>
        <pc:spChg chg="del">
          <ac:chgData name="John Regula" userId="17b6aed6-6a75-48fb-a3c8-7e7070c8665f" providerId="ADAL" clId="{EEB46435-8AD8-4C4C-BB22-526CE23A6C5A}" dt="2023-06-07T08:26:25.148" v="94" actId="478"/>
          <ac:spMkLst>
            <pc:docMk/>
            <pc:sldMk cId="2048174544" sldId="2147379043"/>
            <ac:spMk id="8" creationId="{54152400-EA85-7DF8-2280-539BB65B35EB}"/>
          </ac:spMkLst>
        </pc:spChg>
        <pc:spChg chg="del">
          <ac:chgData name="John Regula" userId="17b6aed6-6a75-48fb-a3c8-7e7070c8665f" providerId="ADAL" clId="{EEB46435-8AD8-4C4C-BB22-526CE23A6C5A}" dt="2023-06-07T08:26:02.776" v="87" actId="478"/>
          <ac:spMkLst>
            <pc:docMk/>
            <pc:sldMk cId="2048174544" sldId="2147379043"/>
            <ac:spMk id="9" creationId="{17060080-4F4C-6607-7AE4-3B4BC425FCF5}"/>
          </ac:spMkLst>
        </pc:spChg>
        <pc:spChg chg="mod">
          <ac:chgData name="John Regula" userId="17b6aed6-6a75-48fb-a3c8-7e7070c8665f" providerId="ADAL" clId="{EEB46435-8AD8-4C4C-BB22-526CE23A6C5A}" dt="2023-06-07T08:29:11.818" v="130" actId="165"/>
          <ac:spMkLst>
            <pc:docMk/>
            <pc:sldMk cId="2048174544" sldId="2147379043"/>
            <ac:spMk id="10" creationId="{528F573C-ABB0-268D-AE0F-129877D5383C}"/>
          </ac:spMkLst>
        </pc:spChg>
        <pc:spChg chg="mod">
          <ac:chgData name="John Regula" userId="17b6aed6-6a75-48fb-a3c8-7e7070c8665f" providerId="ADAL" clId="{EEB46435-8AD8-4C4C-BB22-526CE23A6C5A}" dt="2023-06-07T08:29:11.818" v="130" actId="165"/>
          <ac:spMkLst>
            <pc:docMk/>
            <pc:sldMk cId="2048174544" sldId="2147379043"/>
            <ac:spMk id="11" creationId="{659BEECE-BEE6-B43D-2131-64479EB877C8}"/>
          </ac:spMkLst>
        </pc:spChg>
        <pc:spChg chg="mod">
          <ac:chgData name="John Regula" userId="17b6aed6-6a75-48fb-a3c8-7e7070c8665f" providerId="ADAL" clId="{EEB46435-8AD8-4C4C-BB22-526CE23A6C5A}" dt="2023-06-07T08:29:11.818" v="130" actId="165"/>
          <ac:spMkLst>
            <pc:docMk/>
            <pc:sldMk cId="2048174544" sldId="2147379043"/>
            <ac:spMk id="12" creationId="{1EA1BCBD-74D5-AF9F-C86F-24CC91288D12}"/>
          </ac:spMkLst>
        </pc:spChg>
        <pc:spChg chg="mod">
          <ac:chgData name="John Regula" userId="17b6aed6-6a75-48fb-a3c8-7e7070c8665f" providerId="ADAL" clId="{EEB46435-8AD8-4C4C-BB22-526CE23A6C5A}" dt="2023-06-07T08:29:11.818" v="130" actId="165"/>
          <ac:spMkLst>
            <pc:docMk/>
            <pc:sldMk cId="2048174544" sldId="2147379043"/>
            <ac:spMk id="14" creationId="{5AA13F15-0D9A-2508-13E3-5B33FFFFBA94}"/>
          </ac:spMkLst>
        </pc:spChg>
        <pc:spChg chg="mod">
          <ac:chgData name="John Regula" userId="17b6aed6-6a75-48fb-a3c8-7e7070c8665f" providerId="ADAL" clId="{EEB46435-8AD8-4C4C-BB22-526CE23A6C5A}" dt="2023-06-07T08:29:11.818" v="130" actId="165"/>
          <ac:spMkLst>
            <pc:docMk/>
            <pc:sldMk cId="2048174544" sldId="2147379043"/>
            <ac:spMk id="15" creationId="{CB8A3502-BBC4-DBEC-13DA-678A69CF2C0B}"/>
          </ac:spMkLst>
        </pc:spChg>
        <pc:spChg chg="mod">
          <ac:chgData name="John Regula" userId="17b6aed6-6a75-48fb-a3c8-7e7070c8665f" providerId="ADAL" clId="{EEB46435-8AD8-4C4C-BB22-526CE23A6C5A}" dt="2023-06-07T08:29:11.818" v="130" actId="165"/>
          <ac:spMkLst>
            <pc:docMk/>
            <pc:sldMk cId="2048174544" sldId="2147379043"/>
            <ac:spMk id="16" creationId="{3DEDE8D2-5848-3204-B9AC-F8571213643C}"/>
          </ac:spMkLst>
        </pc:spChg>
        <pc:spChg chg="mod">
          <ac:chgData name="John Regula" userId="17b6aed6-6a75-48fb-a3c8-7e7070c8665f" providerId="ADAL" clId="{EEB46435-8AD8-4C4C-BB22-526CE23A6C5A}" dt="2023-06-07T08:29:11.818" v="130" actId="165"/>
          <ac:spMkLst>
            <pc:docMk/>
            <pc:sldMk cId="2048174544" sldId="2147379043"/>
            <ac:spMk id="17" creationId="{AE6C510D-B971-6C0B-3440-811AE499ECA9}"/>
          </ac:spMkLst>
        </pc:spChg>
        <pc:spChg chg="mod">
          <ac:chgData name="John Regula" userId="17b6aed6-6a75-48fb-a3c8-7e7070c8665f" providerId="ADAL" clId="{EEB46435-8AD8-4C4C-BB22-526CE23A6C5A}" dt="2023-06-07T08:29:11.818" v="130" actId="165"/>
          <ac:spMkLst>
            <pc:docMk/>
            <pc:sldMk cId="2048174544" sldId="2147379043"/>
            <ac:spMk id="18" creationId="{C0F53160-7E5F-B387-C4E5-D2274D87AAA5}"/>
          </ac:spMkLst>
        </pc:spChg>
        <pc:spChg chg="mod">
          <ac:chgData name="John Regula" userId="17b6aed6-6a75-48fb-a3c8-7e7070c8665f" providerId="ADAL" clId="{EEB46435-8AD8-4C4C-BB22-526CE23A6C5A}" dt="2023-06-07T08:29:11.818" v="130" actId="165"/>
          <ac:spMkLst>
            <pc:docMk/>
            <pc:sldMk cId="2048174544" sldId="2147379043"/>
            <ac:spMk id="19" creationId="{8E4103B1-122D-8087-3802-3EAD441D5A0D}"/>
          </ac:spMkLst>
        </pc:spChg>
        <pc:spChg chg="add mod">
          <ac:chgData name="John Regula" userId="17b6aed6-6a75-48fb-a3c8-7e7070c8665f" providerId="ADAL" clId="{EEB46435-8AD8-4C4C-BB22-526CE23A6C5A}" dt="2023-06-07T08:40:20.781" v="267" actId="1076"/>
          <ac:spMkLst>
            <pc:docMk/>
            <pc:sldMk cId="2048174544" sldId="2147379043"/>
            <ac:spMk id="21" creationId="{02AC9796-EDAA-5C2F-098A-58DC220A9400}"/>
          </ac:spMkLst>
        </pc:spChg>
        <pc:spChg chg="add mod">
          <ac:chgData name="John Regula" userId="17b6aed6-6a75-48fb-a3c8-7e7070c8665f" providerId="ADAL" clId="{EEB46435-8AD8-4C4C-BB22-526CE23A6C5A}" dt="2023-06-07T08:40:20.781" v="267" actId="1076"/>
          <ac:spMkLst>
            <pc:docMk/>
            <pc:sldMk cId="2048174544" sldId="2147379043"/>
            <ac:spMk id="22" creationId="{33F956A2-1F27-61DB-2465-290D0234FD22}"/>
          </ac:spMkLst>
        </pc:spChg>
        <pc:spChg chg="add mod">
          <ac:chgData name="John Regula" userId="17b6aed6-6a75-48fb-a3c8-7e7070c8665f" providerId="ADAL" clId="{EEB46435-8AD8-4C4C-BB22-526CE23A6C5A}" dt="2023-06-07T08:40:20.781" v="267" actId="1076"/>
          <ac:spMkLst>
            <pc:docMk/>
            <pc:sldMk cId="2048174544" sldId="2147379043"/>
            <ac:spMk id="23" creationId="{6E7F7195-50CE-234C-BDD3-7F30B1535869}"/>
          </ac:spMkLst>
        </pc:spChg>
        <pc:spChg chg="add mod ord">
          <ac:chgData name="John Regula" userId="17b6aed6-6a75-48fb-a3c8-7e7070c8665f" providerId="ADAL" clId="{EEB46435-8AD8-4C4C-BB22-526CE23A6C5A}" dt="2023-06-07T08:40:20.781" v="267" actId="1076"/>
          <ac:spMkLst>
            <pc:docMk/>
            <pc:sldMk cId="2048174544" sldId="2147379043"/>
            <ac:spMk id="24" creationId="{DA56BB27-88EF-0019-6923-C0F3845113F9}"/>
          </ac:spMkLst>
        </pc:spChg>
        <pc:spChg chg="add mod ord">
          <ac:chgData name="John Regula" userId="17b6aed6-6a75-48fb-a3c8-7e7070c8665f" providerId="ADAL" clId="{EEB46435-8AD8-4C4C-BB22-526CE23A6C5A}" dt="2023-06-07T08:40:20.781" v="267" actId="1076"/>
          <ac:spMkLst>
            <pc:docMk/>
            <pc:sldMk cId="2048174544" sldId="2147379043"/>
            <ac:spMk id="25" creationId="{A7810437-57CF-94E3-9929-F5E2080693AA}"/>
          </ac:spMkLst>
        </pc:spChg>
        <pc:spChg chg="add mod ord">
          <ac:chgData name="John Regula" userId="17b6aed6-6a75-48fb-a3c8-7e7070c8665f" providerId="ADAL" clId="{EEB46435-8AD8-4C4C-BB22-526CE23A6C5A}" dt="2023-06-07T08:40:20.781" v="267" actId="1076"/>
          <ac:spMkLst>
            <pc:docMk/>
            <pc:sldMk cId="2048174544" sldId="2147379043"/>
            <ac:spMk id="26" creationId="{45E765FE-E425-B41B-1B24-51EC34952A40}"/>
          </ac:spMkLst>
        </pc:spChg>
        <pc:spChg chg="add del mod">
          <ac:chgData name="John Regula" userId="17b6aed6-6a75-48fb-a3c8-7e7070c8665f" providerId="ADAL" clId="{EEB46435-8AD8-4C4C-BB22-526CE23A6C5A}" dt="2023-06-07T08:35:09.951" v="212" actId="21"/>
          <ac:spMkLst>
            <pc:docMk/>
            <pc:sldMk cId="2048174544" sldId="2147379043"/>
            <ac:spMk id="27" creationId="{1D8FD1F1-8679-AD33-425B-2F758DB8AB75}"/>
          </ac:spMkLst>
        </pc:spChg>
        <pc:spChg chg="add mod ord">
          <ac:chgData name="John Regula" userId="17b6aed6-6a75-48fb-a3c8-7e7070c8665f" providerId="ADAL" clId="{EEB46435-8AD8-4C4C-BB22-526CE23A6C5A}" dt="2023-06-07T08:40:20.781" v="267" actId="1076"/>
          <ac:spMkLst>
            <pc:docMk/>
            <pc:sldMk cId="2048174544" sldId="2147379043"/>
            <ac:spMk id="28" creationId="{28C96915-1D39-8B85-B7D8-7C3E4A1CD16C}"/>
          </ac:spMkLst>
        </pc:spChg>
        <pc:grpChg chg="add mod topLvl">
          <ac:chgData name="John Regula" userId="17b6aed6-6a75-48fb-a3c8-7e7070c8665f" providerId="ADAL" clId="{EEB46435-8AD8-4C4C-BB22-526CE23A6C5A}" dt="2023-06-07T08:40:20.781" v="267" actId="1076"/>
          <ac:grpSpMkLst>
            <pc:docMk/>
            <pc:sldMk cId="2048174544" sldId="2147379043"/>
            <ac:grpSpMk id="6" creationId="{1D230E1F-FD50-7E8A-99CB-58B570583227}"/>
          </ac:grpSpMkLst>
        </pc:grpChg>
        <pc:grpChg chg="add mod topLvl">
          <ac:chgData name="John Regula" userId="17b6aed6-6a75-48fb-a3c8-7e7070c8665f" providerId="ADAL" clId="{EEB46435-8AD8-4C4C-BB22-526CE23A6C5A}" dt="2023-06-07T08:40:20.781" v="267" actId="1076"/>
          <ac:grpSpMkLst>
            <pc:docMk/>
            <pc:sldMk cId="2048174544" sldId="2147379043"/>
            <ac:grpSpMk id="13" creationId="{5391C7EF-B25E-2605-FDBB-2D7B25E17142}"/>
          </ac:grpSpMkLst>
        </pc:grpChg>
        <pc:grpChg chg="add del mod">
          <ac:chgData name="John Regula" userId="17b6aed6-6a75-48fb-a3c8-7e7070c8665f" providerId="ADAL" clId="{EEB46435-8AD8-4C4C-BB22-526CE23A6C5A}" dt="2023-06-07T08:29:11.818" v="130" actId="165"/>
          <ac:grpSpMkLst>
            <pc:docMk/>
            <pc:sldMk cId="2048174544" sldId="2147379043"/>
            <ac:grpSpMk id="20" creationId="{792982DD-8B35-546A-80FF-B2DE1C481EDB}"/>
          </ac:grpSpMkLst>
        </pc:grpChg>
        <pc:picChg chg="add mod topLvl">
          <ac:chgData name="John Regula" userId="17b6aed6-6a75-48fb-a3c8-7e7070c8665f" providerId="ADAL" clId="{EEB46435-8AD8-4C4C-BB22-526CE23A6C5A}" dt="2023-06-07T08:40:20.781" v="267" actId="1076"/>
          <ac:picMkLst>
            <pc:docMk/>
            <pc:sldMk cId="2048174544" sldId="2147379043"/>
            <ac:picMk id="5" creationId="{593B6C70-6601-D7DC-F4D9-591A7F6D5A97}"/>
          </ac:picMkLst>
        </pc:picChg>
      </pc:sldChg>
      <pc:sldChg chg="del">
        <pc:chgData name="John Regula" userId="17b6aed6-6a75-48fb-a3c8-7e7070c8665f" providerId="ADAL" clId="{EEB46435-8AD8-4C4C-BB22-526CE23A6C5A}" dt="2023-06-07T10:10:12.718" v="276" actId="47"/>
        <pc:sldMkLst>
          <pc:docMk/>
          <pc:sldMk cId="2084318154" sldId="2147379044"/>
        </pc:sldMkLst>
      </pc:sldChg>
      <pc:sldChg chg="addSp delSp modSp mod modTransition">
        <pc:chgData name="John Regula" userId="17b6aed6-6a75-48fb-a3c8-7e7070c8665f" providerId="ADAL" clId="{EEB46435-8AD8-4C4C-BB22-526CE23A6C5A}" dt="2023-06-07T10:40:55.307" v="294"/>
        <pc:sldMkLst>
          <pc:docMk/>
          <pc:sldMk cId="2149151477" sldId="2147379045"/>
        </pc:sldMkLst>
        <pc:spChg chg="mod">
          <ac:chgData name="John Regula" userId="17b6aed6-6a75-48fb-a3c8-7e7070c8665f" providerId="ADAL" clId="{EEB46435-8AD8-4C4C-BB22-526CE23A6C5A}" dt="2023-06-07T10:40:12.157" v="292" actId="1076"/>
          <ac:spMkLst>
            <pc:docMk/>
            <pc:sldMk cId="2149151477" sldId="2147379045"/>
            <ac:spMk id="6" creationId="{B2C3ECE9-DCD6-B71D-5184-45BC4BD9DC73}"/>
          </ac:spMkLst>
        </pc:spChg>
        <pc:spChg chg="del">
          <ac:chgData name="John Regula" userId="17b6aed6-6a75-48fb-a3c8-7e7070c8665f" providerId="ADAL" clId="{EEB46435-8AD8-4C4C-BB22-526CE23A6C5A}" dt="2023-06-07T10:11:06.046" v="281" actId="478"/>
          <ac:spMkLst>
            <pc:docMk/>
            <pc:sldMk cId="2149151477" sldId="2147379045"/>
            <ac:spMk id="10" creationId="{69F4C942-6F1B-C987-26E5-50CCDBAFA14D}"/>
          </ac:spMkLst>
        </pc:spChg>
        <pc:spChg chg="del">
          <ac:chgData name="John Regula" userId="17b6aed6-6a75-48fb-a3c8-7e7070c8665f" providerId="ADAL" clId="{EEB46435-8AD8-4C4C-BB22-526CE23A6C5A}" dt="2023-06-07T10:11:04.485" v="280" actId="478"/>
          <ac:spMkLst>
            <pc:docMk/>
            <pc:sldMk cId="2149151477" sldId="2147379045"/>
            <ac:spMk id="11" creationId="{0C393F50-FC0B-8D1A-0D5F-5CC59313CFC2}"/>
          </ac:spMkLst>
        </pc:spChg>
        <pc:picChg chg="add mod">
          <ac:chgData name="John Regula" userId="17b6aed6-6a75-48fb-a3c8-7e7070c8665f" providerId="ADAL" clId="{EEB46435-8AD8-4C4C-BB22-526CE23A6C5A}" dt="2023-06-07T10:40:17.903" v="293" actId="1076"/>
          <ac:picMkLst>
            <pc:docMk/>
            <pc:sldMk cId="2149151477" sldId="2147379045"/>
            <ac:picMk id="3" creationId="{9E0DCF3F-6488-A9B3-A98A-134B880DEBA9}"/>
          </ac:picMkLst>
        </pc:picChg>
      </pc:sldChg>
      <pc:sldChg chg="addSp delSp modSp mod modClrScheme chgLayout">
        <pc:chgData name="John Regula" userId="17b6aed6-6a75-48fb-a3c8-7e7070c8665f" providerId="ADAL" clId="{EEB46435-8AD8-4C4C-BB22-526CE23A6C5A}" dt="2023-07-27T09:50:14.740" v="5190" actId="207"/>
        <pc:sldMkLst>
          <pc:docMk/>
          <pc:sldMk cId="2545349272" sldId="2147379046"/>
        </pc:sldMkLst>
        <pc:spChg chg="add mod ord">
          <ac:chgData name="John Regula" userId="17b6aed6-6a75-48fb-a3c8-7e7070c8665f" providerId="ADAL" clId="{EEB46435-8AD8-4C4C-BB22-526CE23A6C5A}" dt="2023-06-14T08:46:24.774" v="5120" actId="1076"/>
          <ac:spMkLst>
            <pc:docMk/>
            <pc:sldMk cId="2545349272" sldId="2147379046"/>
            <ac:spMk id="2" creationId="{A74FC7BA-C94E-DE11-826D-6C97DDC593C2}"/>
          </ac:spMkLst>
        </pc:spChg>
        <pc:spChg chg="add mod ord">
          <ac:chgData name="John Regula" userId="17b6aed6-6a75-48fb-a3c8-7e7070c8665f" providerId="ADAL" clId="{EEB46435-8AD8-4C4C-BB22-526CE23A6C5A}" dt="2023-07-27T09:50:14.740" v="5190" actId="207"/>
          <ac:spMkLst>
            <pc:docMk/>
            <pc:sldMk cId="2545349272" sldId="2147379046"/>
            <ac:spMk id="3" creationId="{82B3BF92-3F69-B7C1-1383-76F3F1566B87}"/>
          </ac:spMkLst>
        </pc:spChg>
        <pc:spChg chg="mod ord">
          <ac:chgData name="John Regula" userId="17b6aed6-6a75-48fb-a3c8-7e7070c8665f" providerId="ADAL" clId="{EEB46435-8AD8-4C4C-BB22-526CE23A6C5A}" dt="2023-06-14T08:46:18.773" v="5119" actId="700"/>
          <ac:spMkLst>
            <pc:docMk/>
            <pc:sldMk cId="2545349272" sldId="2147379046"/>
            <ac:spMk id="5" creationId="{887BAB28-D877-8E5F-2DE1-A3FC3A4BA82F}"/>
          </ac:spMkLst>
        </pc:spChg>
        <pc:spChg chg="del mod ord">
          <ac:chgData name="John Regula" userId="17b6aed6-6a75-48fb-a3c8-7e7070c8665f" providerId="ADAL" clId="{EEB46435-8AD8-4C4C-BB22-526CE23A6C5A}" dt="2023-06-07T10:48:49.026" v="302" actId="700"/>
          <ac:spMkLst>
            <pc:docMk/>
            <pc:sldMk cId="2545349272" sldId="2147379046"/>
            <ac:spMk id="6" creationId="{F6CEFE4B-BC6E-3E6F-5FF0-D72C70638C57}"/>
          </ac:spMkLst>
        </pc:spChg>
        <pc:spChg chg="del mod ord">
          <ac:chgData name="John Regula" userId="17b6aed6-6a75-48fb-a3c8-7e7070c8665f" providerId="ADAL" clId="{EEB46435-8AD8-4C4C-BB22-526CE23A6C5A}" dt="2023-06-07T10:48:49.026" v="302" actId="700"/>
          <ac:spMkLst>
            <pc:docMk/>
            <pc:sldMk cId="2545349272" sldId="2147379046"/>
            <ac:spMk id="7" creationId="{9744B34C-8158-6D71-1D22-076E255E08C0}"/>
          </ac:spMkLst>
        </pc:spChg>
      </pc:sldChg>
      <pc:sldChg chg="del">
        <pc:chgData name="John Regula" userId="17b6aed6-6a75-48fb-a3c8-7e7070c8665f" providerId="ADAL" clId="{EEB46435-8AD8-4C4C-BB22-526CE23A6C5A}" dt="2023-06-09T15:35:08.418" v="3242" actId="47"/>
        <pc:sldMkLst>
          <pc:docMk/>
          <pc:sldMk cId="3861867041" sldId="2147379047"/>
        </pc:sldMkLst>
      </pc:sldChg>
      <pc:sldChg chg="del">
        <pc:chgData name="John Regula" userId="17b6aed6-6a75-48fb-a3c8-7e7070c8665f" providerId="ADAL" clId="{EEB46435-8AD8-4C4C-BB22-526CE23A6C5A}" dt="2023-06-09T11:19:04.034" v="2472" actId="47"/>
        <pc:sldMkLst>
          <pc:docMk/>
          <pc:sldMk cId="4018783915" sldId="2147379048"/>
        </pc:sldMkLst>
      </pc:sldChg>
      <pc:sldChg chg="addSp delSp modSp add mod modNotesTx">
        <pc:chgData name="John Regula" userId="17b6aed6-6a75-48fb-a3c8-7e7070c8665f" providerId="ADAL" clId="{EEB46435-8AD8-4C4C-BB22-526CE23A6C5A}" dt="2023-06-26T09:21:49.916" v="5182" actId="6549"/>
        <pc:sldMkLst>
          <pc:docMk/>
          <pc:sldMk cId="1196938546" sldId="2147379049"/>
        </pc:sldMkLst>
        <pc:spChg chg="mod topLvl">
          <ac:chgData name="John Regula" userId="17b6aed6-6a75-48fb-a3c8-7e7070c8665f" providerId="ADAL" clId="{EEB46435-8AD8-4C4C-BB22-526CE23A6C5A}" dt="2023-06-09T11:15:15.045" v="2394" actId="1035"/>
          <ac:spMkLst>
            <pc:docMk/>
            <pc:sldMk cId="1196938546" sldId="2147379049"/>
            <ac:spMk id="14" creationId="{327FA063-58AB-9593-ABE8-C8E842BA8702}"/>
          </ac:spMkLst>
        </pc:spChg>
        <pc:spChg chg="mod topLvl">
          <ac:chgData name="John Regula" userId="17b6aed6-6a75-48fb-a3c8-7e7070c8665f" providerId="ADAL" clId="{EEB46435-8AD8-4C4C-BB22-526CE23A6C5A}" dt="2023-06-09T11:15:23.446" v="2398" actId="1037"/>
          <ac:spMkLst>
            <pc:docMk/>
            <pc:sldMk cId="1196938546" sldId="2147379049"/>
            <ac:spMk id="16" creationId="{95FD9226-774A-71E5-A8F8-77212A9283D9}"/>
          </ac:spMkLst>
        </pc:spChg>
        <pc:spChg chg="mod topLvl">
          <ac:chgData name="John Regula" userId="17b6aed6-6a75-48fb-a3c8-7e7070c8665f" providerId="ADAL" clId="{EEB46435-8AD8-4C4C-BB22-526CE23A6C5A}" dt="2023-06-09T11:15:27.274" v="2399" actId="1036"/>
          <ac:spMkLst>
            <pc:docMk/>
            <pc:sldMk cId="1196938546" sldId="2147379049"/>
            <ac:spMk id="56" creationId="{21C802D8-4A3A-E189-7545-3EC1698619FE}"/>
          </ac:spMkLst>
        </pc:spChg>
        <pc:spChg chg="mod topLvl">
          <ac:chgData name="John Regula" userId="17b6aed6-6a75-48fb-a3c8-7e7070c8665f" providerId="ADAL" clId="{EEB46435-8AD8-4C4C-BB22-526CE23A6C5A}" dt="2023-06-09T11:15:17.478" v="2395" actId="1035"/>
          <ac:spMkLst>
            <pc:docMk/>
            <pc:sldMk cId="1196938546" sldId="2147379049"/>
            <ac:spMk id="57" creationId="{505EA036-0904-967F-AC1C-E879B71CF865}"/>
          </ac:spMkLst>
        </pc:spChg>
        <pc:grpChg chg="add del mod">
          <ac:chgData name="John Regula" userId="17b6aed6-6a75-48fb-a3c8-7e7070c8665f" providerId="ADAL" clId="{EEB46435-8AD8-4C4C-BB22-526CE23A6C5A}" dt="2023-06-08T09:45:22.991" v="767" actId="165"/>
          <ac:grpSpMkLst>
            <pc:docMk/>
            <pc:sldMk cId="1196938546" sldId="2147379049"/>
            <ac:grpSpMk id="4" creationId="{6F78716A-5C4F-B366-3145-7991118CE12A}"/>
          </ac:grpSpMkLst>
        </pc:grpChg>
      </pc:sldChg>
      <pc:sldChg chg="addSp delSp modSp new mod modClrScheme chgLayout">
        <pc:chgData name="John Regula" userId="17b6aed6-6a75-48fb-a3c8-7e7070c8665f" providerId="ADAL" clId="{EEB46435-8AD8-4C4C-BB22-526CE23A6C5A}" dt="2023-07-27T09:50:21.629" v="5191" actId="207"/>
        <pc:sldMkLst>
          <pc:docMk/>
          <pc:sldMk cId="2846201364" sldId="2147379050"/>
        </pc:sldMkLst>
        <pc:spChg chg="add mod">
          <ac:chgData name="John Regula" userId="17b6aed6-6a75-48fb-a3c8-7e7070c8665f" providerId="ADAL" clId="{EEB46435-8AD8-4C4C-BB22-526CE23A6C5A}" dt="2023-06-08T08:24:50.423" v="486" actId="164"/>
          <ac:spMkLst>
            <pc:docMk/>
            <pc:sldMk cId="2846201364" sldId="2147379050"/>
            <ac:spMk id="2" creationId="{ACC8F409-5228-6A61-7414-409ECEFE6349}"/>
          </ac:spMkLst>
        </pc:spChg>
        <pc:spChg chg="del mod ord">
          <ac:chgData name="John Regula" userId="17b6aed6-6a75-48fb-a3c8-7e7070c8665f" providerId="ADAL" clId="{EEB46435-8AD8-4C4C-BB22-526CE23A6C5A}" dt="2023-06-07T10:52:46.651" v="318" actId="700"/>
          <ac:spMkLst>
            <pc:docMk/>
            <pc:sldMk cId="2846201364" sldId="2147379050"/>
            <ac:spMk id="2" creationId="{CFB2FEC1-47CF-DA7E-C7D4-AB239235A272}"/>
          </ac:spMkLst>
        </pc:spChg>
        <pc:spChg chg="del mod ord">
          <ac:chgData name="John Regula" userId="17b6aed6-6a75-48fb-a3c8-7e7070c8665f" providerId="ADAL" clId="{EEB46435-8AD8-4C4C-BB22-526CE23A6C5A}" dt="2023-06-07T10:52:46.651" v="318" actId="700"/>
          <ac:spMkLst>
            <pc:docMk/>
            <pc:sldMk cId="2846201364" sldId="2147379050"/>
            <ac:spMk id="3" creationId="{0F95950C-414F-E7AE-531A-DB1463635439}"/>
          </ac:spMkLst>
        </pc:spChg>
        <pc:spChg chg="add mod">
          <ac:chgData name="John Regula" userId="17b6aed6-6a75-48fb-a3c8-7e7070c8665f" providerId="ADAL" clId="{EEB46435-8AD8-4C4C-BB22-526CE23A6C5A}" dt="2023-06-08T08:24:50.423" v="486" actId="164"/>
          <ac:spMkLst>
            <pc:docMk/>
            <pc:sldMk cId="2846201364" sldId="2147379050"/>
            <ac:spMk id="3" creationId="{CC1D14CD-ADD5-746B-2969-B5C0FBEB0397}"/>
          </ac:spMkLst>
        </pc:spChg>
        <pc:spChg chg="mod ord">
          <ac:chgData name="John Regula" userId="17b6aed6-6a75-48fb-a3c8-7e7070c8665f" providerId="ADAL" clId="{EEB46435-8AD8-4C4C-BB22-526CE23A6C5A}" dt="2023-06-07T10:58:46.012" v="338" actId="700"/>
          <ac:spMkLst>
            <pc:docMk/>
            <pc:sldMk cId="2846201364" sldId="2147379050"/>
            <ac:spMk id="4" creationId="{FF009456-7E81-C047-3911-F94759716A5E}"/>
          </ac:spMkLst>
        </pc:spChg>
        <pc:spChg chg="add del mod ord">
          <ac:chgData name="John Regula" userId="17b6aed6-6a75-48fb-a3c8-7e7070c8665f" providerId="ADAL" clId="{EEB46435-8AD8-4C4C-BB22-526CE23A6C5A}" dt="2023-06-07T10:58:46.012" v="338" actId="700"/>
          <ac:spMkLst>
            <pc:docMk/>
            <pc:sldMk cId="2846201364" sldId="2147379050"/>
            <ac:spMk id="5" creationId="{250E0969-2ADA-B470-9045-FA9A7D779212}"/>
          </ac:spMkLst>
        </pc:spChg>
        <pc:spChg chg="add mod">
          <ac:chgData name="John Regula" userId="17b6aed6-6a75-48fb-a3c8-7e7070c8665f" providerId="ADAL" clId="{EEB46435-8AD8-4C4C-BB22-526CE23A6C5A}" dt="2023-06-08T08:26:14.870" v="505" actId="164"/>
          <ac:spMkLst>
            <pc:docMk/>
            <pc:sldMk cId="2846201364" sldId="2147379050"/>
            <ac:spMk id="6" creationId="{3D28AF96-309A-0F4F-3FCC-C1F91576EF04}"/>
          </ac:spMkLst>
        </pc:spChg>
        <pc:spChg chg="add del mod ord">
          <ac:chgData name="John Regula" userId="17b6aed6-6a75-48fb-a3c8-7e7070c8665f" providerId="ADAL" clId="{EEB46435-8AD8-4C4C-BB22-526CE23A6C5A}" dt="2023-06-07T10:58:46.012" v="338" actId="700"/>
          <ac:spMkLst>
            <pc:docMk/>
            <pc:sldMk cId="2846201364" sldId="2147379050"/>
            <ac:spMk id="6" creationId="{EC460396-E787-F14B-E3F6-F13A56625DD2}"/>
          </ac:spMkLst>
        </pc:spChg>
        <pc:spChg chg="add del mod ord">
          <ac:chgData name="John Regula" userId="17b6aed6-6a75-48fb-a3c8-7e7070c8665f" providerId="ADAL" clId="{EEB46435-8AD8-4C4C-BB22-526CE23A6C5A}" dt="2023-06-07T10:58:46.012" v="338" actId="700"/>
          <ac:spMkLst>
            <pc:docMk/>
            <pc:sldMk cId="2846201364" sldId="2147379050"/>
            <ac:spMk id="7" creationId="{459A5FC6-968C-1232-4F6A-17B0604DF0CC}"/>
          </ac:spMkLst>
        </pc:spChg>
        <pc:spChg chg="add mod ord">
          <ac:chgData name="John Regula" userId="17b6aed6-6a75-48fb-a3c8-7e7070c8665f" providerId="ADAL" clId="{EEB46435-8AD8-4C4C-BB22-526CE23A6C5A}" dt="2023-07-27T09:50:21.629" v="5191" actId="207"/>
          <ac:spMkLst>
            <pc:docMk/>
            <pc:sldMk cId="2846201364" sldId="2147379050"/>
            <ac:spMk id="8" creationId="{BB29E7A7-3946-5254-65D7-8DA0E6944579}"/>
          </ac:spMkLst>
        </pc:spChg>
        <pc:spChg chg="add del mod ord">
          <ac:chgData name="John Regula" userId="17b6aed6-6a75-48fb-a3c8-7e7070c8665f" providerId="ADAL" clId="{EEB46435-8AD8-4C4C-BB22-526CE23A6C5A}" dt="2023-06-07T10:59:21.255" v="339" actId="931"/>
          <ac:spMkLst>
            <pc:docMk/>
            <pc:sldMk cId="2846201364" sldId="2147379050"/>
            <ac:spMk id="9" creationId="{DFCBBA35-0ADD-9E57-F1DD-9B1865F22030}"/>
          </ac:spMkLst>
        </pc:spChg>
        <pc:grpChg chg="add mod">
          <ac:chgData name="John Regula" userId="17b6aed6-6a75-48fb-a3c8-7e7070c8665f" providerId="ADAL" clId="{EEB46435-8AD8-4C4C-BB22-526CE23A6C5A}" dt="2023-06-08T08:26:14.870" v="505" actId="164"/>
          <ac:grpSpMkLst>
            <pc:docMk/>
            <pc:sldMk cId="2846201364" sldId="2147379050"/>
            <ac:grpSpMk id="5" creationId="{A8BA3D17-1DF5-1493-05E2-4D6A1AC57EDB}"/>
          </ac:grpSpMkLst>
        </pc:grpChg>
        <pc:grpChg chg="add del mod">
          <ac:chgData name="John Regula" userId="17b6aed6-6a75-48fb-a3c8-7e7070c8665f" providerId="ADAL" clId="{EEB46435-8AD8-4C4C-BB22-526CE23A6C5A}" dt="2023-06-08T08:26:31.942" v="506" actId="21"/>
          <ac:grpSpMkLst>
            <pc:docMk/>
            <pc:sldMk cId="2846201364" sldId="2147379050"/>
            <ac:grpSpMk id="7" creationId="{484AA190-F167-0B0C-0AA4-45CC11EABDF8}"/>
          </ac:grpSpMkLst>
        </pc:grpChg>
        <pc:picChg chg="add mod modCrop">
          <ac:chgData name="John Regula" userId="17b6aed6-6a75-48fb-a3c8-7e7070c8665f" providerId="ADAL" clId="{EEB46435-8AD8-4C4C-BB22-526CE23A6C5A}" dt="2023-06-08T10:51:41.985" v="1012" actId="14826"/>
          <ac:picMkLst>
            <pc:docMk/>
            <pc:sldMk cId="2846201364" sldId="2147379050"/>
            <ac:picMk id="11" creationId="{D2FB449B-C383-5340-0E66-745117278E1F}"/>
          </ac:picMkLst>
        </pc:picChg>
      </pc:sldChg>
      <pc:sldChg chg="addSp delSp modSp new del mod modTransition modClrScheme chgLayout">
        <pc:chgData name="John Regula" userId="17b6aed6-6a75-48fb-a3c8-7e7070c8665f" providerId="ADAL" clId="{EEB46435-8AD8-4C4C-BB22-526CE23A6C5A}" dt="2023-06-13T09:45:44.530" v="4486" actId="47"/>
        <pc:sldMkLst>
          <pc:docMk/>
          <pc:sldMk cId="642842865" sldId="2147379051"/>
        </pc:sldMkLst>
        <pc:spChg chg="del mod ord">
          <ac:chgData name="John Regula" userId="17b6aed6-6a75-48fb-a3c8-7e7070c8665f" providerId="ADAL" clId="{EEB46435-8AD8-4C4C-BB22-526CE23A6C5A}" dt="2023-06-08T08:08:37.359" v="369" actId="700"/>
          <ac:spMkLst>
            <pc:docMk/>
            <pc:sldMk cId="642842865" sldId="2147379051"/>
            <ac:spMk id="2" creationId="{FA3EAB47-D315-DE95-7983-176980A8F24E}"/>
          </ac:spMkLst>
        </pc:spChg>
        <pc:spChg chg="del mod ord">
          <ac:chgData name="John Regula" userId="17b6aed6-6a75-48fb-a3c8-7e7070c8665f" providerId="ADAL" clId="{EEB46435-8AD8-4C4C-BB22-526CE23A6C5A}" dt="2023-06-08T08:08:37.359" v="369" actId="700"/>
          <ac:spMkLst>
            <pc:docMk/>
            <pc:sldMk cId="642842865" sldId="2147379051"/>
            <ac:spMk id="3" creationId="{4BFA365F-691A-0A09-7D5B-9C2186327246}"/>
          </ac:spMkLst>
        </pc:spChg>
        <pc:spChg chg="add del mod ord">
          <ac:chgData name="John Regula" userId="17b6aed6-6a75-48fb-a3c8-7e7070c8665f" providerId="ADAL" clId="{EEB46435-8AD8-4C4C-BB22-526CE23A6C5A}" dt="2023-06-12T13:42:49.048" v="3787" actId="1076"/>
          <ac:spMkLst>
            <pc:docMk/>
            <pc:sldMk cId="642842865" sldId="2147379051"/>
            <ac:spMk id="3" creationId="{6B94F0F5-1CF5-0202-7625-EF8DFB713883}"/>
          </ac:spMkLst>
        </pc:spChg>
        <pc:spChg chg="add del mod ord">
          <ac:chgData name="John Regula" userId="17b6aed6-6a75-48fb-a3c8-7e7070c8665f" providerId="ADAL" clId="{EEB46435-8AD8-4C4C-BB22-526CE23A6C5A}" dt="2023-06-12T13:27:18.229" v="3735" actId="478"/>
          <ac:spMkLst>
            <pc:docMk/>
            <pc:sldMk cId="642842865" sldId="2147379051"/>
            <ac:spMk id="4" creationId="{629AC35B-9B74-7E13-66AF-CC11ECC6A9FD}"/>
          </ac:spMkLst>
        </pc:spChg>
        <pc:spChg chg="add del mod ord">
          <ac:chgData name="John Regula" userId="17b6aed6-6a75-48fb-a3c8-7e7070c8665f" providerId="ADAL" clId="{EEB46435-8AD8-4C4C-BB22-526CE23A6C5A}" dt="2023-06-08T08:09:06.155" v="388" actId="478"/>
          <ac:spMkLst>
            <pc:docMk/>
            <pc:sldMk cId="642842865" sldId="2147379051"/>
            <ac:spMk id="4" creationId="{FDEA3E18-EB8F-06D2-61B8-4399CEA9E9DA}"/>
          </ac:spMkLst>
        </pc:spChg>
        <pc:spChg chg="add del mod ord">
          <ac:chgData name="John Regula" userId="17b6aed6-6a75-48fb-a3c8-7e7070c8665f" providerId="ADAL" clId="{EEB46435-8AD8-4C4C-BB22-526CE23A6C5A}" dt="2023-06-08T08:10:09.701" v="393" actId="478"/>
          <ac:spMkLst>
            <pc:docMk/>
            <pc:sldMk cId="642842865" sldId="2147379051"/>
            <ac:spMk id="5" creationId="{078D50AF-584C-4589-C6E3-80ABB9525F4C}"/>
          </ac:spMkLst>
        </pc:spChg>
        <pc:spChg chg="add del mod ord">
          <ac:chgData name="John Regula" userId="17b6aed6-6a75-48fb-a3c8-7e7070c8665f" providerId="ADAL" clId="{EEB46435-8AD8-4C4C-BB22-526CE23A6C5A}" dt="2023-06-12T13:27:24.127" v="3738" actId="478"/>
          <ac:spMkLst>
            <pc:docMk/>
            <pc:sldMk cId="642842865" sldId="2147379051"/>
            <ac:spMk id="5" creationId="{C9DAA10F-6AD1-E9D0-9C9B-B8DCBCA68888}"/>
          </ac:spMkLst>
        </pc:spChg>
        <pc:spChg chg="add del mod ord">
          <ac:chgData name="John Regula" userId="17b6aed6-6a75-48fb-a3c8-7e7070c8665f" providerId="ADAL" clId="{EEB46435-8AD8-4C4C-BB22-526CE23A6C5A}" dt="2023-06-08T08:10:12.968" v="394" actId="478"/>
          <ac:spMkLst>
            <pc:docMk/>
            <pc:sldMk cId="642842865" sldId="2147379051"/>
            <ac:spMk id="6" creationId="{45CF5FBD-B73A-611A-6E53-671B275C85C6}"/>
          </ac:spMkLst>
        </pc:spChg>
        <pc:spChg chg="add del mod">
          <ac:chgData name="John Regula" userId="17b6aed6-6a75-48fb-a3c8-7e7070c8665f" providerId="ADAL" clId="{EEB46435-8AD8-4C4C-BB22-526CE23A6C5A}" dt="2023-06-12T13:25:29" v="3709" actId="478"/>
          <ac:spMkLst>
            <pc:docMk/>
            <pc:sldMk cId="642842865" sldId="2147379051"/>
            <ac:spMk id="7" creationId="{BB19344A-2C12-E1E9-A539-EA8C0A7F1FEC}"/>
          </ac:spMkLst>
        </pc:spChg>
        <pc:spChg chg="add del mod">
          <ac:chgData name="John Regula" userId="17b6aed6-6a75-48fb-a3c8-7e7070c8665f" providerId="ADAL" clId="{EEB46435-8AD8-4C4C-BB22-526CE23A6C5A}" dt="2023-06-12T13:26:49.798" v="3712" actId="478"/>
          <ac:spMkLst>
            <pc:docMk/>
            <pc:sldMk cId="642842865" sldId="2147379051"/>
            <ac:spMk id="8" creationId="{5E6B6579-0007-EFDD-79A1-79535749F7D3}"/>
          </ac:spMkLst>
        </pc:spChg>
        <pc:spChg chg="add mod">
          <ac:chgData name="John Regula" userId="17b6aed6-6a75-48fb-a3c8-7e7070c8665f" providerId="ADAL" clId="{EEB46435-8AD8-4C4C-BB22-526CE23A6C5A}" dt="2023-06-12T13:42:49.048" v="3787" actId="1076"/>
          <ac:spMkLst>
            <pc:docMk/>
            <pc:sldMk cId="642842865" sldId="2147379051"/>
            <ac:spMk id="9" creationId="{6A6F90A9-120A-84F3-28BD-4686EB8D6536}"/>
          </ac:spMkLst>
        </pc:spChg>
        <pc:spChg chg="add del mod">
          <ac:chgData name="John Regula" userId="17b6aed6-6a75-48fb-a3c8-7e7070c8665f" providerId="ADAL" clId="{EEB46435-8AD8-4C4C-BB22-526CE23A6C5A}" dt="2023-06-12T13:27:21.073" v="3737" actId="478"/>
          <ac:spMkLst>
            <pc:docMk/>
            <pc:sldMk cId="642842865" sldId="2147379051"/>
            <ac:spMk id="10" creationId="{0452B4E7-E704-EE49-3025-26D65BC50A0A}"/>
          </ac:spMkLst>
        </pc:spChg>
        <pc:spChg chg="add del mod">
          <ac:chgData name="John Regula" userId="17b6aed6-6a75-48fb-a3c8-7e7070c8665f" providerId="ADAL" clId="{EEB46435-8AD8-4C4C-BB22-526CE23A6C5A}" dt="2023-06-08T08:10:15.483" v="395" actId="478"/>
          <ac:spMkLst>
            <pc:docMk/>
            <pc:sldMk cId="642842865" sldId="2147379051"/>
            <ac:spMk id="11" creationId="{7B908E9E-D9A4-991A-0F58-B69730A01851}"/>
          </ac:spMkLst>
        </pc:spChg>
        <pc:spChg chg="add del mod">
          <ac:chgData name="John Regula" userId="17b6aed6-6a75-48fb-a3c8-7e7070c8665f" providerId="ADAL" clId="{EEB46435-8AD8-4C4C-BB22-526CE23A6C5A}" dt="2023-06-08T08:17:03.620" v="449" actId="478"/>
          <ac:spMkLst>
            <pc:docMk/>
            <pc:sldMk cId="642842865" sldId="2147379051"/>
            <ac:spMk id="14" creationId="{41289D75-88EB-A62B-07EA-A75B69FCFE68}"/>
          </ac:spMkLst>
        </pc:spChg>
        <pc:spChg chg="add del mod">
          <ac:chgData name="John Regula" userId="17b6aed6-6a75-48fb-a3c8-7e7070c8665f" providerId="ADAL" clId="{EEB46435-8AD8-4C4C-BB22-526CE23A6C5A}" dt="2023-06-08T08:17:03.620" v="449" actId="478"/>
          <ac:spMkLst>
            <pc:docMk/>
            <pc:sldMk cId="642842865" sldId="2147379051"/>
            <ac:spMk id="15" creationId="{D7E54959-5164-70BC-4BB2-92D0B37D1708}"/>
          </ac:spMkLst>
        </pc:spChg>
        <pc:spChg chg="add del mod">
          <ac:chgData name="John Regula" userId="17b6aed6-6a75-48fb-a3c8-7e7070c8665f" providerId="ADAL" clId="{EEB46435-8AD8-4C4C-BB22-526CE23A6C5A}" dt="2023-06-08T08:17:03.620" v="449" actId="478"/>
          <ac:spMkLst>
            <pc:docMk/>
            <pc:sldMk cId="642842865" sldId="2147379051"/>
            <ac:spMk id="16" creationId="{A892AF37-FC03-ACEE-66FB-0F1958A14BD2}"/>
          </ac:spMkLst>
        </pc:spChg>
        <pc:spChg chg="add del mod">
          <ac:chgData name="John Regula" userId="17b6aed6-6a75-48fb-a3c8-7e7070c8665f" providerId="ADAL" clId="{EEB46435-8AD8-4C4C-BB22-526CE23A6C5A}" dt="2023-06-08T08:17:03.620" v="449" actId="478"/>
          <ac:spMkLst>
            <pc:docMk/>
            <pc:sldMk cId="642842865" sldId="2147379051"/>
            <ac:spMk id="17" creationId="{CF878C3B-D9E7-DDCF-8242-9542832C0B93}"/>
          </ac:spMkLst>
        </pc:spChg>
        <pc:spChg chg="add del mod">
          <ac:chgData name="John Regula" userId="17b6aed6-6a75-48fb-a3c8-7e7070c8665f" providerId="ADAL" clId="{EEB46435-8AD8-4C4C-BB22-526CE23A6C5A}" dt="2023-06-08T08:17:03.620" v="449" actId="478"/>
          <ac:spMkLst>
            <pc:docMk/>
            <pc:sldMk cId="642842865" sldId="2147379051"/>
            <ac:spMk id="18" creationId="{572C4523-DCE2-9B42-260B-057B39287B29}"/>
          </ac:spMkLst>
        </pc:spChg>
        <pc:spChg chg="add del mod">
          <ac:chgData name="John Regula" userId="17b6aed6-6a75-48fb-a3c8-7e7070c8665f" providerId="ADAL" clId="{EEB46435-8AD8-4C4C-BB22-526CE23A6C5A}" dt="2023-06-08T08:17:03.620" v="449" actId="478"/>
          <ac:spMkLst>
            <pc:docMk/>
            <pc:sldMk cId="642842865" sldId="2147379051"/>
            <ac:spMk id="19" creationId="{6D658039-C4BF-C9FF-BAD4-4FD1D5CFBDB4}"/>
          </ac:spMkLst>
        </pc:spChg>
        <pc:spChg chg="add del mod">
          <ac:chgData name="John Regula" userId="17b6aed6-6a75-48fb-a3c8-7e7070c8665f" providerId="ADAL" clId="{EEB46435-8AD8-4C4C-BB22-526CE23A6C5A}" dt="2023-06-08T08:17:03.620" v="449" actId="478"/>
          <ac:spMkLst>
            <pc:docMk/>
            <pc:sldMk cId="642842865" sldId="2147379051"/>
            <ac:spMk id="20" creationId="{5A3AB2EF-B6B5-5244-94C8-7E55B6F2770F}"/>
          </ac:spMkLst>
        </pc:spChg>
        <pc:spChg chg="add del mod">
          <ac:chgData name="John Regula" userId="17b6aed6-6a75-48fb-a3c8-7e7070c8665f" providerId="ADAL" clId="{EEB46435-8AD8-4C4C-BB22-526CE23A6C5A}" dt="2023-06-08T08:17:03.620" v="449" actId="478"/>
          <ac:spMkLst>
            <pc:docMk/>
            <pc:sldMk cId="642842865" sldId="2147379051"/>
            <ac:spMk id="21" creationId="{98C608BB-9DB6-240A-607A-22093DCE951B}"/>
          </ac:spMkLst>
        </pc:spChg>
        <pc:spChg chg="add del mod">
          <ac:chgData name="John Regula" userId="17b6aed6-6a75-48fb-a3c8-7e7070c8665f" providerId="ADAL" clId="{EEB46435-8AD8-4C4C-BB22-526CE23A6C5A}" dt="2023-06-08T08:17:03.620" v="449" actId="478"/>
          <ac:spMkLst>
            <pc:docMk/>
            <pc:sldMk cId="642842865" sldId="2147379051"/>
            <ac:spMk id="22" creationId="{7C52EF87-ED69-BB57-26CD-38B775070F84}"/>
          </ac:spMkLst>
        </pc:spChg>
        <pc:spChg chg="mod">
          <ac:chgData name="John Regula" userId="17b6aed6-6a75-48fb-a3c8-7e7070c8665f" providerId="ADAL" clId="{EEB46435-8AD8-4C4C-BB22-526CE23A6C5A}" dt="2023-06-08T08:25:10.370" v="493"/>
          <ac:spMkLst>
            <pc:docMk/>
            <pc:sldMk cId="642842865" sldId="2147379051"/>
            <ac:spMk id="28" creationId="{1014618B-3749-F157-5630-943E1945A0BC}"/>
          </ac:spMkLst>
        </pc:spChg>
        <pc:spChg chg="mod">
          <ac:chgData name="John Regula" userId="17b6aed6-6a75-48fb-a3c8-7e7070c8665f" providerId="ADAL" clId="{EEB46435-8AD8-4C4C-BB22-526CE23A6C5A}" dt="2023-06-08T08:25:10.370" v="493"/>
          <ac:spMkLst>
            <pc:docMk/>
            <pc:sldMk cId="642842865" sldId="2147379051"/>
            <ac:spMk id="29" creationId="{403EA8FD-A8B6-63CD-6E69-0C89DE5B9368}"/>
          </ac:spMkLst>
        </pc:spChg>
        <pc:spChg chg="mod">
          <ac:chgData name="John Regula" userId="17b6aed6-6a75-48fb-a3c8-7e7070c8665f" providerId="ADAL" clId="{EEB46435-8AD8-4C4C-BB22-526CE23A6C5A}" dt="2023-06-08T08:26:46.984" v="515"/>
          <ac:spMkLst>
            <pc:docMk/>
            <pc:sldMk cId="642842865" sldId="2147379051"/>
            <ac:spMk id="32" creationId="{3B4A988D-B914-1D87-C472-F933EE5A9EEF}"/>
          </ac:spMkLst>
        </pc:spChg>
        <pc:spChg chg="mod">
          <ac:chgData name="John Regula" userId="17b6aed6-6a75-48fb-a3c8-7e7070c8665f" providerId="ADAL" clId="{EEB46435-8AD8-4C4C-BB22-526CE23A6C5A}" dt="2023-06-08T08:26:46.984" v="515"/>
          <ac:spMkLst>
            <pc:docMk/>
            <pc:sldMk cId="642842865" sldId="2147379051"/>
            <ac:spMk id="33" creationId="{DB09691C-2791-0382-215C-317D4423906B}"/>
          </ac:spMkLst>
        </pc:spChg>
        <pc:spChg chg="mod">
          <ac:chgData name="John Regula" userId="17b6aed6-6a75-48fb-a3c8-7e7070c8665f" providerId="ADAL" clId="{EEB46435-8AD8-4C4C-BB22-526CE23A6C5A}" dt="2023-06-08T08:26:46.984" v="515"/>
          <ac:spMkLst>
            <pc:docMk/>
            <pc:sldMk cId="642842865" sldId="2147379051"/>
            <ac:spMk id="34" creationId="{F740DF59-4932-F355-643F-1FF1788EB0D3}"/>
          </ac:spMkLst>
        </pc:spChg>
        <pc:spChg chg="add del mod">
          <ac:chgData name="John Regula" userId="17b6aed6-6a75-48fb-a3c8-7e7070c8665f" providerId="ADAL" clId="{EEB46435-8AD8-4C4C-BB22-526CE23A6C5A}" dt="2023-06-12T13:25:12.988" v="3706" actId="478"/>
          <ac:spMkLst>
            <pc:docMk/>
            <pc:sldMk cId="642842865" sldId="2147379051"/>
            <ac:spMk id="35" creationId="{3A3C3D50-3CB8-0A46-AC80-8CE5E4A02043}"/>
          </ac:spMkLst>
        </pc:spChg>
        <pc:spChg chg="add del mod">
          <ac:chgData name="John Regula" userId="17b6aed6-6a75-48fb-a3c8-7e7070c8665f" providerId="ADAL" clId="{EEB46435-8AD8-4C4C-BB22-526CE23A6C5A}" dt="2023-06-12T13:25:12.988" v="3706" actId="478"/>
          <ac:spMkLst>
            <pc:docMk/>
            <pc:sldMk cId="642842865" sldId="2147379051"/>
            <ac:spMk id="36" creationId="{830831E1-4588-212F-7B93-A662B1FDEC18}"/>
          </ac:spMkLst>
        </pc:spChg>
        <pc:spChg chg="add del mod">
          <ac:chgData name="John Regula" userId="17b6aed6-6a75-48fb-a3c8-7e7070c8665f" providerId="ADAL" clId="{EEB46435-8AD8-4C4C-BB22-526CE23A6C5A}" dt="2023-06-12T13:25:12.988" v="3706" actId="478"/>
          <ac:spMkLst>
            <pc:docMk/>
            <pc:sldMk cId="642842865" sldId="2147379051"/>
            <ac:spMk id="37" creationId="{D7A138EE-3BEC-9F0E-3B33-139105AB6030}"/>
          </ac:spMkLst>
        </pc:spChg>
        <pc:spChg chg="add del mod">
          <ac:chgData name="John Regula" userId="17b6aed6-6a75-48fb-a3c8-7e7070c8665f" providerId="ADAL" clId="{EEB46435-8AD8-4C4C-BB22-526CE23A6C5A}" dt="2023-06-12T13:25:12.988" v="3706" actId="478"/>
          <ac:spMkLst>
            <pc:docMk/>
            <pc:sldMk cId="642842865" sldId="2147379051"/>
            <ac:spMk id="38" creationId="{8DAD6D56-B328-27DB-3AE6-6739453E5C10}"/>
          </ac:spMkLst>
        </pc:spChg>
        <pc:spChg chg="add del mod">
          <ac:chgData name="John Regula" userId="17b6aed6-6a75-48fb-a3c8-7e7070c8665f" providerId="ADAL" clId="{EEB46435-8AD8-4C4C-BB22-526CE23A6C5A}" dt="2023-06-12T13:25:12.988" v="3706" actId="478"/>
          <ac:spMkLst>
            <pc:docMk/>
            <pc:sldMk cId="642842865" sldId="2147379051"/>
            <ac:spMk id="39" creationId="{72CF6F70-8C21-7B4F-4A85-E8691BD28DE9}"/>
          </ac:spMkLst>
        </pc:spChg>
        <pc:spChg chg="add del mod">
          <ac:chgData name="John Regula" userId="17b6aed6-6a75-48fb-a3c8-7e7070c8665f" providerId="ADAL" clId="{EEB46435-8AD8-4C4C-BB22-526CE23A6C5A}" dt="2023-06-12T13:25:12.988" v="3706" actId="478"/>
          <ac:spMkLst>
            <pc:docMk/>
            <pc:sldMk cId="642842865" sldId="2147379051"/>
            <ac:spMk id="40" creationId="{A4B4E770-7919-E528-C9D1-FC13C5542A90}"/>
          </ac:spMkLst>
        </pc:spChg>
        <pc:spChg chg="add del mod">
          <ac:chgData name="John Regula" userId="17b6aed6-6a75-48fb-a3c8-7e7070c8665f" providerId="ADAL" clId="{EEB46435-8AD8-4C4C-BB22-526CE23A6C5A}" dt="2023-06-12T13:25:12.988" v="3706" actId="478"/>
          <ac:spMkLst>
            <pc:docMk/>
            <pc:sldMk cId="642842865" sldId="2147379051"/>
            <ac:spMk id="41" creationId="{37ED7453-49CF-FAC1-0928-44E6C9E02D10}"/>
          </ac:spMkLst>
        </pc:spChg>
        <pc:spChg chg="add del mod">
          <ac:chgData name="John Regula" userId="17b6aed6-6a75-48fb-a3c8-7e7070c8665f" providerId="ADAL" clId="{EEB46435-8AD8-4C4C-BB22-526CE23A6C5A}" dt="2023-06-12T13:25:12.988" v="3706" actId="478"/>
          <ac:spMkLst>
            <pc:docMk/>
            <pc:sldMk cId="642842865" sldId="2147379051"/>
            <ac:spMk id="42" creationId="{8D3AAE71-0E57-A7AE-77C7-82CB0AB78BAC}"/>
          </ac:spMkLst>
        </pc:spChg>
        <pc:spChg chg="add del mod">
          <ac:chgData name="John Regula" userId="17b6aed6-6a75-48fb-a3c8-7e7070c8665f" providerId="ADAL" clId="{EEB46435-8AD8-4C4C-BB22-526CE23A6C5A}" dt="2023-06-12T13:25:12.988" v="3706" actId="478"/>
          <ac:spMkLst>
            <pc:docMk/>
            <pc:sldMk cId="642842865" sldId="2147379051"/>
            <ac:spMk id="43" creationId="{18566D54-37A4-987D-3D37-3ECB66D08933}"/>
          </ac:spMkLst>
        </pc:spChg>
        <pc:grpChg chg="add del mod">
          <ac:chgData name="John Regula" userId="17b6aed6-6a75-48fb-a3c8-7e7070c8665f" providerId="ADAL" clId="{EEB46435-8AD8-4C4C-BB22-526CE23A6C5A}" dt="2023-06-08T08:22:20.982" v="469" actId="478"/>
          <ac:grpSpMkLst>
            <pc:docMk/>
            <pc:sldMk cId="642842865" sldId="2147379051"/>
            <ac:grpSpMk id="23" creationId="{DE7ACC8A-47AD-615C-CB06-4C5A4ADC41F8}"/>
          </ac:grpSpMkLst>
        </pc:grpChg>
        <pc:grpChg chg="add del mod">
          <ac:chgData name="John Regula" userId="17b6aed6-6a75-48fb-a3c8-7e7070c8665f" providerId="ADAL" clId="{EEB46435-8AD8-4C4C-BB22-526CE23A6C5A}" dt="2023-06-08T08:25:37.303" v="494" actId="478"/>
          <ac:grpSpMkLst>
            <pc:docMk/>
            <pc:sldMk cId="642842865" sldId="2147379051"/>
            <ac:grpSpMk id="27" creationId="{EFA4B49B-F30C-B901-35EE-E39AB57D61D9}"/>
          </ac:grpSpMkLst>
        </pc:grpChg>
        <pc:grpChg chg="add mod">
          <ac:chgData name="John Regula" userId="17b6aed6-6a75-48fb-a3c8-7e7070c8665f" providerId="ADAL" clId="{EEB46435-8AD8-4C4C-BB22-526CE23A6C5A}" dt="2023-06-08T08:26:46.984" v="515"/>
          <ac:grpSpMkLst>
            <pc:docMk/>
            <pc:sldMk cId="642842865" sldId="2147379051"/>
            <ac:grpSpMk id="30" creationId="{50CA6655-6B43-983A-E2E5-579EDE95F6CB}"/>
          </ac:grpSpMkLst>
        </pc:grpChg>
        <pc:grpChg chg="mod">
          <ac:chgData name="John Regula" userId="17b6aed6-6a75-48fb-a3c8-7e7070c8665f" providerId="ADAL" clId="{EEB46435-8AD8-4C4C-BB22-526CE23A6C5A}" dt="2023-06-08T08:26:46.984" v="515"/>
          <ac:grpSpMkLst>
            <pc:docMk/>
            <pc:sldMk cId="642842865" sldId="2147379051"/>
            <ac:grpSpMk id="31" creationId="{E53768F8-34ED-6DB3-A3F6-5316F36A8F71}"/>
          </ac:grpSpMkLst>
        </pc:grpChg>
        <pc:grpChg chg="add del mod">
          <ac:chgData name="John Regula" userId="17b6aed6-6a75-48fb-a3c8-7e7070c8665f" providerId="ADAL" clId="{EEB46435-8AD8-4C4C-BB22-526CE23A6C5A}" dt="2023-06-12T15:49:48.721" v="3909" actId="165"/>
          <ac:grpSpMkLst>
            <pc:docMk/>
            <pc:sldMk cId="642842865" sldId="2147379051"/>
            <ac:grpSpMk id="46" creationId="{29BC65F0-DE21-BC02-4C8D-8CB98A5FFBE5}"/>
          </ac:grpSpMkLst>
        </pc:grpChg>
        <pc:picChg chg="add mod">
          <ac:chgData name="John Regula" userId="17b6aed6-6a75-48fb-a3c8-7e7070c8665f" providerId="ADAL" clId="{EEB46435-8AD8-4C4C-BB22-526CE23A6C5A}" dt="2023-06-12T13:42:49.048" v="3787" actId="1076"/>
          <ac:picMkLst>
            <pc:docMk/>
            <pc:sldMk cId="642842865" sldId="2147379051"/>
            <ac:picMk id="2" creationId="{3259E37D-C499-58EE-C714-B89349D6B1A5}"/>
          </ac:picMkLst>
        </pc:picChg>
        <pc:picChg chg="add mod topLvl">
          <ac:chgData name="John Regula" userId="17b6aed6-6a75-48fb-a3c8-7e7070c8665f" providerId="ADAL" clId="{EEB46435-8AD8-4C4C-BB22-526CE23A6C5A}" dt="2023-06-12T15:57:19.715" v="4046" actId="1076"/>
          <ac:picMkLst>
            <pc:docMk/>
            <pc:sldMk cId="642842865" sldId="2147379051"/>
            <ac:picMk id="13" creationId="{AE15EEEE-4BA8-721F-35A2-37EC0BA738C7}"/>
          </ac:picMkLst>
        </pc:picChg>
        <pc:picChg chg="add del">
          <ac:chgData name="John Regula" userId="17b6aed6-6a75-48fb-a3c8-7e7070c8665f" providerId="ADAL" clId="{EEB46435-8AD8-4C4C-BB22-526CE23A6C5A}" dt="2023-06-12T15:34:54.811" v="3790" actId="478"/>
          <ac:picMkLst>
            <pc:docMk/>
            <pc:sldMk cId="642842865" sldId="2147379051"/>
            <ac:picMk id="16" creationId="{B29BE16A-3379-4754-BF58-5550FC5A848E}"/>
          </ac:picMkLst>
        </pc:picChg>
        <pc:picChg chg="add del mod">
          <ac:chgData name="John Regula" userId="17b6aed6-6a75-48fb-a3c8-7e7070c8665f" providerId="ADAL" clId="{EEB46435-8AD8-4C4C-BB22-526CE23A6C5A}" dt="2023-06-12T15:35:24.540" v="3793" actId="478"/>
          <ac:picMkLst>
            <pc:docMk/>
            <pc:sldMk cId="642842865" sldId="2147379051"/>
            <ac:picMk id="18" creationId="{D353C66F-867E-DB7F-4684-D4869F08035A}"/>
          </ac:picMkLst>
        </pc:picChg>
        <pc:picChg chg="add del">
          <ac:chgData name="John Regula" userId="17b6aed6-6a75-48fb-a3c8-7e7070c8665f" providerId="ADAL" clId="{EEB46435-8AD8-4C4C-BB22-526CE23A6C5A}" dt="2023-06-12T15:36:03.211" v="3795" actId="478"/>
          <ac:picMkLst>
            <pc:docMk/>
            <pc:sldMk cId="642842865" sldId="2147379051"/>
            <ac:picMk id="20" creationId="{02FC5D10-596C-4341-012B-A05DB2481F7E}"/>
          </ac:picMkLst>
        </pc:picChg>
        <pc:picChg chg="add del mod ord topLvl">
          <ac:chgData name="John Regula" userId="17b6aed6-6a75-48fb-a3c8-7e7070c8665f" providerId="ADAL" clId="{EEB46435-8AD8-4C4C-BB22-526CE23A6C5A}" dt="2023-06-13T08:39:53.150" v="4098" actId="478"/>
          <ac:picMkLst>
            <pc:docMk/>
            <pc:sldMk cId="642842865" sldId="2147379051"/>
            <ac:picMk id="22" creationId="{828171F9-ADCA-4F9D-AE57-139E3BD62C62}"/>
          </ac:picMkLst>
        </pc:picChg>
        <pc:picChg chg="add mod topLvl">
          <ac:chgData name="John Regula" userId="17b6aed6-6a75-48fb-a3c8-7e7070c8665f" providerId="ADAL" clId="{EEB46435-8AD8-4C4C-BB22-526CE23A6C5A}" dt="2023-06-12T15:57:19.715" v="4046" actId="1076"/>
          <ac:picMkLst>
            <pc:docMk/>
            <pc:sldMk cId="642842865" sldId="2147379051"/>
            <ac:picMk id="24" creationId="{933ABEDE-C1F0-8304-BDDA-72B23158B8EB}"/>
          </ac:picMkLst>
        </pc:picChg>
        <pc:picChg chg="mod">
          <ac:chgData name="John Regula" userId="17b6aed6-6a75-48fb-a3c8-7e7070c8665f" providerId="ADAL" clId="{EEB46435-8AD8-4C4C-BB22-526CE23A6C5A}" dt="2023-06-08T08:20:27.411" v="454"/>
          <ac:picMkLst>
            <pc:docMk/>
            <pc:sldMk cId="642842865" sldId="2147379051"/>
            <ac:picMk id="24" creationId="{9855E425-1078-6F68-121E-656E6992B916}"/>
          </ac:picMkLst>
        </pc:picChg>
        <pc:picChg chg="mod">
          <ac:chgData name="John Regula" userId="17b6aed6-6a75-48fb-a3c8-7e7070c8665f" providerId="ADAL" clId="{EEB46435-8AD8-4C4C-BB22-526CE23A6C5A}" dt="2023-06-08T08:20:27.411" v="454"/>
          <ac:picMkLst>
            <pc:docMk/>
            <pc:sldMk cId="642842865" sldId="2147379051"/>
            <ac:picMk id="25" creationId="{F22B0F1A-175B-28E5-D1ED-964BD53DAC87}"/>
          </ac:picMkLst>
        </pc:picChg>
        <pc:picChg chg="add del mod ord modCrop">
          <ac:chgData name="John Regula" userId="17b6aed6-6a75-48fb-a3c8-7e7070c8665f" providerId="ADAL" clId="{EEB46435-8AD8-4C4C-BB22-526CE23A6C5A}" dt="2023-06-12T13:25:21.964" v="3708" actId="478"/>
          <ac:picMkLst>
            <pc:docMk/>
            <pc:sldMk cId="642842865" sldId="2147379051"/>
            <ac:picMk id="26" creationId="{28CE925A-43DF-6BE7-DB72-0C6095022B34}"/>
          </ac:picMkLst>
        </pc:picChg>
        <pc:picChg chg="add mod ord topLvl">
          <ac:chgData name="John Regula" userId="17b6aed6-6a75-48fb-a3c8-7e7070c8665f" providerId="ADAL" clId="{EEB46435-8AD8-4C4C-BB22-526CE23A6C5A}" dt="2023-06-12T15:57:19.715" v="4046" actId="1076"/>
          <ac:picMkLst>
            <pc:docMk/>
            <pc:sldMk cId="642842865" sldId="2147379051"/>
            <ac:picMk id="27" creationId="{453138F5-8243-EDEB-61C3-58A047F8DEAC}"/>
          </ac:picMkLst>
        </pc:picChg>
        <pc:picChg chg="add del mod ord">
          <ac:chgData name="John Regula" userId="17b6aed6-6a75-48fb-a3c8-7e7070c8665f" providerId="ADAL" clId="{EEB46435-8AD8-4C4C-BB22-526CE23A6C5A}" dt="2023-06-12T15:48:00.715" v="3895" actId="478"/>
          <ac:picMkLst>
            <pc:docMk/>
            <pc:sldMk cId="642842865" sldId="2147379051"/>
            <ac:picMk id="29" creationId="{43C4E89E-EB25-F7DC-F11A-5A55992ABE4D}"/>
          </ac:picMkLst>
        </pc:picChg>
        <pc:picChg chg="add mod ord topLvl">
          <ac:chgData name="John Regula" userId="17b6aed6-6a75-48fb-a3c8-7e7070c8665f" providerId="ADAL" clId="{EEB46435-8AD8-4C4C-BB22-526CE23A6C5A}" dt="2023-06-12T15:57:19.715" v="4046" actId="1076"/>
          <ac:picMkLst>
            <pc:docMk/>
            <pc:sldMk cId="642842865" sldId="2147379051"/>
            <ac:picMk id="45" creationId="{5813ABCF-0BFD-3FCC-CD3B-621B56112F08}"/>
          </ac:picMkLst>
        </pc:picChg>
        <pc:picChg chg="add mod">
          <ac:chgData name="John Regula" userId="17b6aed6-6a75-48fb-a3c8-7e7070c8665f" providerId="ADAL" clId="{EEB46435-8AD8-4C4C-BB22-526CE23A6C5A}" dt="2023-06-13T08:40:01.201" v="4099" actId="1076"/>
          <ac:picMkLst>
            <pc:docMk/>
            <pc:sldMk cId="642842865" sldId="2147379051"/>
            <ac:picMk id="48" creationId="{243A9A20-AC30-F5F8-D067-2A7760F72787}"/>
          </ac:picMkLst>
        </pc:picChg>
        <pc:picChg chg="add mod">
          <ac:chgData name="John Regula" userId="17b6aed6-6a75-48fb-a3c8-7e7070c8665f" providerId="ADAL" clId="{EEB46435-8AD8-4C4C-BB22-526CE23A6C5A}" dt="2023-06-12T15:57:19.715" v="4046" actId="1076"/>
          <ac:picMkLst>
            <pc:docMk/>
            <pc:sldMk cId="642842865" sldId="2147379051"/>
            <ac:picMk id="50" creationId="{F4F066C1-2F36-576D-10AC-7948FD864FB5}"/>
          </ac:picMkLst>
        </pc:picChg>
        <pc:cxnChg chg="add mod">
          <ac:chgData name="John Regula" userId="17b6aed6-6a75-48fb-a3c8-7e7070c8665f" providerId="ADAL" clId="{EEB46435-8AD8-4C4C-BB22-526CE23A6C5A}" dt="2023-06-12T13:42:49.048" v="3787" actId="1076"/>
          <ac:cxnSpMkLst>
            <pc:docMk/>
            <pc:sldMk cId="642842865" sldId="2147379051"/>
            <ac:cxnSpMk id="12" creationId="{DFF559AB-9844-10D4-2281-5A511D582F01}"/>
          </ac:cxnSpMkLst>
        </pc:cxnChg>
      </pc:sldChg>
      <pc:sldChg chg="addSp delSp modSp new del mod modTransition modClrScheme chgLayout">
        <pc:chgData name="John Regula" userId="17b6aed6-6a75-48fb-a3c8-7e7070c8665f" providerId="ADAL" clId="{EEB46435-8AD8-4C4C-BB22-526CE23A6C5A}" dt="2023-06-09T14:23:59.070" v="2892" actId="47"/>
        <pc:sldMkLst>
          <pc:docMk/>
          <pc:sldMk cId="582827717" sldId="2147379052"/>
        </pc:sldMkLst>
        <pc:spChg chg="del">
          <ac:chgData name="John Regula" userId="17b6aed6-6a75-48fb-a3c8-7e7070c8665f" providerId="ADAL" clId="{EEB46435-8AD8-4C4C-BB22-526CE23A6C5A}" dt="2023-06-08T08:22:17.038" v="468" actId="700"/>
          <ac:spMkLst>
            <pc:docMk/>
            <pc:sldMk cId="582827717" sldId="2147379052"/>
            <ac:spMk id="2" creationId="{845981A1-9EEE-C90A-E4EC-1D4BC090994E}"/>
          </ac:spMkLst>
        </pc:spChg>
        <pc:spChg chg="del">
          <ac:chgData name="John Regula" userId="17b6aed6-6a75-48fb-a3c8-7e7070c8665f" providerId="ADAL" clId="{EEB46435-8AD8-4C4C-BB22-526CE23A6C5A}" dt="2023-06-08T08:22:17.038" v="468" actId="700"/>
          <ac:spMkLst>
            <pc:docMk/>
            <pc:sldMk cId="582827717" sldId="2147379052"/>
            <ac:spMk id="3" creationId="{C44E64DC-32B4-D123-69BD-23D606E5A363}"/>
          </ac:spMkLst>
        </pc:spChg>
        <pc:spChg chg="mod">
          <ac:chgData name="John Regula" userId="17b6aed6-6a75-48fb-a3c8-7e7070c8665f" providerId="ADAL" clId="{EEB46435-8AD8-4C4C-BB22-526CE23A6C5A}" dt="2023-06-08T08:25:08.780" v="492"/>
          <ac:spMkLst>
            <pc:docMk/>
            <pc:sldMk cId="582827717" sldId="2147379052"/>
            <ac:spMk id="5" creationId="{0F9AE830-B636-9CF6-8433-8DD7EBB02150}"/>
          </ac:spMkLst>
        </pc:spChg>
        <pc:spChg chg="mod">
          <ac:chgData name="John Regula" userId="17b6aed6-6a75-48fb-a3c8-7e7070c8665f" providerId="ADAL" clId="{EEB46435-8AD8-4C4C-BB22-526CE23A6C5A}" dt="2023-06-08T08:25:08.780" v="492"/>
          <ac:spMkLst>
            <pc:docMk/>
            <pc:sldMk cId="582827717" sldId="2147379052"/>
            <ac:spMk id="6" creationId="{AD9C4C19-2F66-1B37-D2FA-9E2CA574E362}"/>
          </ac:spMkLst>
        </pc:spChg>
        <pc:spChg chg="mod">
          <ac:chgData name="John Regula" userId="17b6aed6-6a75-48fb-a3c8-7e7070c8665f" providerId="ADAL" clId="{EEB46435-8AD8-4C4C-BB22-526CE23A6C5A}" dt="2023-06-08T08:26:34.234" v="507"/>
          <ac:spMkLst>
            <pc:docMk/>
            <pc:sldMk cId="582827717" sldId="2147379052"/>
            <ac:spMk id="9" creationId="{E06D4859-27E5-26E5-B135-89EAA7B3CD57}"/>
          </ac:spMkLst>
        </pc:spChg>
        <pc:spChg chg="mod">
          <ac:chgData name="John Regula" userId="17b6aed6-6a75-48fb-a3c8-7e7070c8665f" providerId="ADAL" clId="{EEB46435-8AD8-4C4C-BB22-526CE23A6C5A}" dt="2023-06-08T08:26:34.234" v="507"/>
          <ac:spMkLst>
            <pc:docMk/>
            <pc:sldMk cId="582827717" sldId="2147379052"/>
            <ac:spMk id="10" creationId="{0C6476A7-F88B-2D69-83DF-D68235974FD8}"/>
          </ac:spMkLst>
        </pc:spChg>
        <pc:spChg chg="mod">
          <ac:chgData name="John Regula" userId="17b6aed6-6a75-48fb-a3c8-7e7070c8665f" providerId="ADAL" clId="{EEB46435-8AD8-4C4C-BB22-526CE23A6C5A}" dt="2023-06-08T08:26:34.234" v="507"/>
          <ac:spMkLst>
            <pc:docMk/>
            <pc:sldMk cId="582827717" sldId="2147379052"/>
            <ac:spMk id="11" creationId="{C0DDD1F1-A377-9A5C-EF4B-A7C37027F208}"/>
          </ac:spMkLst>
        </pc:spChg>
        <pc:grpChg chg="add del mod">
          <ac:chgData name="John Regula" userId="17b6aed6-6a75-48fb-a3c8-7e7070c8665f" providerId="ADAL" clId="{EEB46435-8AD8-4C4C-BB22-526CE23A6C5A}" dt="2023-06-08T08:25:39.513" v="495" actId="478"/>
          <ac:grpSpMkLst>
            <pc:docMk/>
            <pc:sldMk cId="582827717" sldId="2147379052"/>
            <ac:grpSpMk id="4" creationId="{94083572-F7AD-B759-058A-889844BE15B3}"/>
          </ac:grpSpMkLst>
        </pc:grpChg>
        <pc:grpChg chg="add mod">
          <ac:chgData name="John Regula" userId="17b6aed6-6a75-48fb-a3c8-7e7070c8665f" providerId="ADAL" clId="{EEB46435-8AD8-4C4C-BB22-526CE23A6C5A}" dt="2023-06-08T08:26:43.447" v="514" actId="1036"/>
          <ac:grpSpMkLst>
            <pc:docMk/>
            <pc:sldMk cId="582827717" sldId="2147379052"/>
            <ac:grpSpMk id="7" creationId="{A965E2FB-B5B0-5BB3-716E-880459E4312D}"/>
          </ac:grpSpMkLst>
        </pc:grpChg>
        <pc:grpChg chg="mod">
          <ac:chgData name="John Regula" userId="17b6aed6-6a75-48fb-a3c8-7e7070c8665f" providerId="ADAL" clId="{EEB46435-8AD8-4C4C-BB22-526CE23A6C5A}" dt="2023-06-08T08:26:34.234" v="507"/>
          <ac:grpSpMkLst>
            <pc:docMk/>
            <pc:sldMk cId="582827717" sldId="2147379052"/>
            <ac:grpSpMk id="8" creationId="{A585B94D-51ED-8237-2606-7A62B2CED811}"/>
          </ac:grpSpMkLst>
        </pc:grpChg>
      </pc:sldChg>
      <pc:sldChg chg="addSp delSp modSp new mod modTransition modClrScheme chgLayout">
        <pc:chgData name="John Regula" userId="17b6aed6-6a75-48fb-a3c8-7e7070c8665f" providerId="ADAL" clId="{EEB46435-8AD8-4C4C-BB22-526CE23A6C5A}" dt="2023-07-27T09:34:23.589" v="5188" actId="207"/>
        <pc:sldMkLst>
          <pc:docMk/>
          <pc:sldMk cId="1147284225" sldId="2147379053"/>
        </pc:sldMkLst>
        <pc:spChg chg="del">
          <ac:chgData name="John Regula" userId="17b6aed6-6a75-48fb-a3c8-7e7070c8665f" providerId="ADAL" clId="{EEB46435-8AD8-4C4C-BB22-526CE23A6C5A}" dt="2023-06-08T08:36:33.511" v="538" actId="700"/>
          <ac:spMkLst>
            <pc:docMk/>
            <pc:sldMk cId="1147284225" sldId="2147379053"/>
            <ac:spMk id="2" creationId="{72DB14D4-470D-B8E5-43D9-28A37100EDA3}"/>
          </ac:spMkLst>
        </pc:spChg>
        <pc:spChg chg="del mod ord">
          <ac:chgData name="John Regula" userId="17b6aed6-6a75-48fb-a3c8-7e7070c8665f" providerId="ADAL" clId="{EEB46435-8AD8-4C4C-BB22-526CE23A6C5A}" dt="2023-06-08T08:36:33.511" v="538" actId="700"/>
          <ac:spMkLst>
            <pc:docMk/>
            <pc:sldMk cId="1147284225" sldId="2147379053"/>
            <ac:spMk id="3" creationId="{C1B528A7-661D-C4C5-840F-19458B750372}"/>
          </ac:spMkLst>
        </pc:spChg>
        <pc:spChg chg="del mod ord">
          <ac:chgData name="John Regula" userId="17b6aed6-6a75-48fb-a3c8-7e7070c8665f" providerId="ADAL" clId="{EEB46435-8AD8-4C4C-BB22-526CE23A6C5A}" dt="2023-06-08T08:36:33.511" v="538" actId="700"/>
          <ac:spMkLst>
            <pc:docMk/>
            <pc:sldMk cId="1147284225" sldId="2147379053"/>
            <ac:spMk id="4" creationId="{D104038C-8E99-9FAC-3F2E-7A9E427E42BA}"/>
          </ac:spMkLst>
        </pc:spChg>
        <pc:spChg chg="add mod ord">
          <ac:chgData name="John Regula" userId="17b6aed6-6a75-48fb-a3c8-7e7070c8665f" providerId="ADAL" clId="{EEB46435-8AD8-4C4C-BB22-526CE23A6C5A}" dt="2023-06-14T08:46:01.419" v="5117" actId="700"/>
          <ac:spMkLst>
            <pc:docMk/>
            <pc:sldMk cId="1147284225" sldId="2147379053"/>
            <ac:spMk id="5" creationId="{FA8C6AD6-9712-F21E-87B7-A32C7E7970D0}"/>
          </ac:spMkLst>
        </pc:spChg>
        <pc:spChg chg="add mod ord">
          <ac:chgData name="John Regula" userId="17b6aed6-6a75-48fb-a3c8-7e7070c8665f" providerId="ADAL" clId="{EEB46435-8AD8-4C4C-BB22-526CE23A6C5A}" dt="2023-06-14T08:46:08.087" v="5118" actId="1076"/>
          <ac:spMkLst>
            <pc:docMk/>
            <pc:sldMk cId="1147284225" sldId="2147379053"/>
            <ac:spMk id="6" creationId="{74717863-2BBE-76D8-CD9F-2EB8DEBE1ADB}"/>
          </ac:spMkLst>
        </pc:spChg>
        <pc:spChg chg="add mod ord">
          <ac:chgData name="John Regula" userId="17b6aed6-6a75-48fb-a3c8-7e7070c8665f" providerId="ADAL" clId="{EEB46435-8AD8-4C4C-BB22-526CE23A6C5A}" dt="2023-07-27T09:34:23.589" v="5188" actId="207"/>
          <ac:spMkLst>
            <pc:docMk/>
            <pc:sldMk cId="1147284225" sldId="2147379053"/>
            <ac:spMk id="7" creationId="{6BEA3DFB-F0A2-5974-123F-3650F93AFCDA}"/>
          </ac:spMkLst>
        </pc:spChg>
        <pc:spChg chg="mod">
          <ac:chgData name="John Regula" userId="17b6aed6-6a75-48fb-a3c8-7e7070c8665f" providerId="ADAL" clId="{EEB46435-8AD8-4C4C-BB22-526CE23A6C5A}" dt="2023-06-09T11:09:43.867" v="2359" actId="207"/>
          <ac:spMkLst>
            <pc:docMk/>
            <pc:sldMk cId="1147284225" sldId="2147379053"/>
            <ac:spMk id="10" creationId="{8598CD3A-FF67-E666-202D-0A9D3D14A61B}"/>
          </ac:spMkLst>
        </pc:spChg>
        <pc:spChg chg="mod">
          <ac:chgData name="John Regula" userId="17b6aed6-6a75-48fb-a3c8-7e7070c8665f" providerId="ADAL" clId="{EEB46435-8AD8-4C4C-BB22-526CE23A6C5A}" dt="2023-06-09T13:43:45.296" v="2734" actId="207"/>
          <ac:spMkLst>
            <pc:docMk/>
            <pc:sldMk cId="1147284225" sldId="2147379053"/>
            <ac:spMk id="11" creationId="{657EFAFF-7700-EAC1-FC00-85C33989FEE6}"/>
          </ac:spMkLst>
        </pc:spChg>
        <pc:spChg chg="mod">
          <ac:chgData name="John Regula" userId="17b6aed6-6a75-48fb-a3c8-7e7070c8665f" providerId="ADAL" clId="{EEB46435-8AD8-4C4C-BB22-526CE23A6C5A}" dt="2023-06-08T08:37:51.501" v="547"/>
          <ac:spMkLst>
            <pc:docMk/>
            <pc:sldMk cId="1147284225" sldId="2147379053"/>
            <ac:spMk id="12" creationId="{E2C7A36E-6411-3BB5-9A2F-36D136EE4F2F}"/>
          </ac:spMkLst>
        </pc:spChg>
        <pc:grpChg chg="add mod">
          <ac:chgData name="John Regula" userId="17b6aed6-6a75-48fb-a3c8-7e7070c8665f" providerId="ADAL" clId="{EEB46435-8AD8-4C4C-BB22-526CE23A6C5A}" dt="2023-06-08T08:37:51.501" v="547"/>
          <ac:grpSpMkLst>
            <pc:docMk/>
            <pc:sldMk cId="1147284225" sldId="2147379053"/>
            <ac:grpSpMk id="8" creationId="{8447117B-284C-3BF7-B34E-53C2CE2A5722}"/>
          </ac:grpSpMkLst>
        </pc:grpChg>
        <pc:grpChg chg="mod">
          <ac:chgData name="John Regula" userId="17b6aed6-6a75-48fb-a3c8-7e7070c8665f" providerId="ADAL" clId="{EEB46435-8AD8-4C4C-BB22-526CE23A6C5A}" dt="2023-06-08T08:37:51.501" v="547"/>
          <ac:grpSpMkLst>
            <pc:docMk/>
            <pc:sldMk cId="1147284225" sldId="2147379053"/>
            <ac:grpSpMk id="9" creationId="{279EDA05-77CB-B096-DF2E-77D525B885C5}"/>
          </ac:grpSpMkLst>
        </pc:grpChg>
        <pc:picChg chg="add del">
          <ac:chgData name="John Regula" userId="17b6aed6-6a75-48fb-a3c8-7e7070c8665f" providerId="ADAL" clId="{EEB46435-8AD8-4C4C-BB22-526CE23A6C5A}" dt="2023-06-09T13:43:48.304" v="2735" actId="478"/>
          <ac:picMkLst>
            <pc:docMk/>
            <pc:sldMk cId="1147284225" sldId="2147379053"/>
            <ac:picMk id="3" creationId="{651243ED-16AB-36B5-17C7-450D6D6F03CA}"/>
          </ac:picMkLst>
        </pc:picChg>
      </pc:sldChg>
      <pc:sldChg chg="addSp delSp modSp new mod modTransition modClrScheme chgLayout">
        <pc:chgData name="John Regula" userId="17b6aed6-6a75-48fb-a3c8-7e7070c8665f" providerId="ADAL" clId="{EEB46435-8AD8-4C4C-BB22-526CE23A6C5A}" dt="2023-07-27T10:15:34.164" v="5609" actId="1076"/>
        <pc:sldMkLst>
          <pc:docMk/>
          <pc:sldMk cId="2290039226" sldId="2147379054"/>
        </pc:sldMkLst>
        <pc:spChg chg="add mod ord">
          <ac:chgData name="John Regula" userId="17b6aed6-6a75-48fb-a3c8-7e7070c8665f" providerId="ADAL" clId="{EEB46435-8AD8-4C4C-BB22-526CE23A6C5A}" dt="2023-07-27T10:13:53.099" v="5586" actId="1076"/>
          <ac:spMkLst>
            <pc:docMk/>
            <pc:sldMk cId="2290039226" sldId="2147379054"/>
            <ac:spMk id="2" creationId="{0C6541EE-A1BA-DC69-C7D8-153A6A8E5834}"/>
          </ac:spMkLst>
        </pc:spChg>
        <pc:spChg chg="del mod ord">
          <ac:chgData name="John Regula" userId="17b6aed6-6a75-48fb-a3c8-7e7070c8665f" providerId="ADAL" clId="{EEB46435-8AD8-4C4C-BB22-526CE23A6C5A}" dt="2023-06-08T08:40:21.592" v="562" actId="700"/>
          <ac:spMkLst>
            <pc:docMk/>
            <pc:sldMk cId="2290039226" sldId="2147379054"/>
            <ac:spMk id="2" creationId="{703CD667-7492-937D-808C-FF2430D011CE}"/>
          </ac:spMkLst>
        </pc:spChg>
        <pc:spChg chg="add mod ord">
          <ac:chgData name="John Regula" userId="17b6aed6-6a75-48fb-a3c8-7e7070c8665f" providerId="ADAL" clId="{EEB46435-8AD8-4C4C-BB22-526CE23A6C5A}" dt="2023-07-27T10:15:34.164" v="5609" actId="1076"/>
          <ac:spMkLst>
            <pc:docMk/>
            <pc:sldMk cId="2290039226" sldId="2147379054"/>
            <ac:spMk id="3" creationId="{1BA7F9A8-C06A-1A48-BEC0-F06FE59F501C}"/>
          </ac:spMkLst>
        </pc:spChg>
        <pc:spChg chg="del mod ord">
          <ac:chgData name="John Regula" userId="17b6aed6-6a75-48fb-a3c8-7e7070c8665f" providerId="ADAL" clId="{EEB46435-8AD8-4C4C-BB22-526CE23A6C5A}" dt="2023-06-08T08:40:21.592" v="562" actId="700"/>
          <ac:spMkLst>
            <pc:docMk/>
            <pc:sldMk cId="2290039226" sldId="2147379054"/>
            <ac:spMk id="3" creationId="{E648B99D-00B3-D050-937C-EA20A8E0175B}"/>
          </ac:spMkLst>
        </pc:spChg>
        <pc:spChg chg="add del mod">
          <ac:chgData name="John Regula" userId="17b6aed6-6a75-48fb-a3c8-7e7070c8665f" providerId="ADAL" clId="{EEB46435-8AD8-4C4C-BB22-526CE23A6C5A}" dt="2023-06-09T11:32:17.748" v="2565" actId="478"/>
          <ac:spMkLst>
            <pc:docMk/>
            <pc:sldMk cId="2290039226" sldId="2147379054"/>
            <ac:spMk id="3" creationId="{FB1B0713-5367-C010-E0EE-FA89FCEC975B}"/>
          </ac:spMkLst>
        </pc:spChg>
        <pc:spChg chg="add mod">
          <ac:chgData name="John Regula" userId="17b6aed6-6a75-48fb-a3c8-7e7070c8665f" providerId="ADAL" clId="{EEB46435-8AD8-4C4C-BB22-526CE23A6C5A}" dt="2023-06-09T11:38:33.212" v="2597" actId="1035"/>
          <ac:spMkLst>
            <pc:docMk/>
            <pc:sldMk cId="2290039226" sldId="2147379054"/>
            <ac:spMk id="4" creationId="{36F80940-9802-6DF5-1313-F780F28467A7}"/>
          </ac:spMkLst>
        </pc:spChg>
        <pc:spChg chg="del">
          <ac:chgData name="John Regula" userId="17b6aed6-6a75-48fb-a3c8-7e7070c8665f" providerId="ADAL" clId="{EEB46435-8AD8-4C4C-BB22-526CE23A6C5A}" dt="2023-06-08T08:40:21.592" v="562" actId="700"/>
          <ac:spMkLst>
            <pc:docMk/>
            <pc:sldMk cId="2290039226" sldId="2147379054"/>
            <ac:spMk id="4" creationId="{79D16735-790F-5D58-2B85-DE99C4CC44FD}"/>
          </ac:spMkLst>
        </pc:spChg>
        <pc:spChg chg="add del mod ord">
          <ac:chgData name="John Regula" userId="17b6aed6-6a75-48fb-a3c8-7e7070c8665f" providerId="ADAL" clId="{EEB46435-8AD8-4C4C-BB22-526CE23A6C5A}" dt="2023-06-09T11:32:13.813" v="2564" actId="478"/>
          <ac:spMkLst>
            <pc:docMk/>
            <pc:sldMk cId="2290039226" sldId="2147379054"/>
            <ac:spMk id="5" creationId="{01A319C7-600D-6990-5EF2-303800CB38AA}"/>
          </ac:spMkLst>
        </pc:spChg>
        <pc:spChg chg="add mod">
          <ac:chgData name="John Regula" userId="17b6aed6-6a75-48fb-a3c8-7e7070c8665f" providerId="ADAL" clId="{EEB46435-8AD8-4C4C-BB22-526CE23A6C5A}" dt="2023-07-27T10:14:09.993" v="5592" actId="1076"/>
          <ac:spMkLst>
            <pc:docMk/>
            <pc:sldMk cId="2290039226" sldId="2147379054"/>
            <ac:spMk id="5" creationId="{2B218480-93E5-F32F-ABE4-5479B638B44C}"/>
          </ac:spMkLst>
        </pc:spChg>
        <pc:spChg chg="add mod ord">
          <ac:chgData name="John Regula" userId="17b6aed6-6a75-48fb-a3c8-7e7070c8665f" providerId="ADAL" clId="{EEB46435-8AD8-4C4C-BB22-526CE23A6C5A}" dt="2023-06-09T11:38:33.212" v="2597" actId="1035"/>
          <ac:spMkLst>
            <pc:docMk/>
            <pc:sldMk cId="2290039226" sldId="2147379054"/>
            <ac:spMk id="6" creationId="{92B9DDA3-3F1C-4137-6851-B18636C18B0B}"/>
          </ac:spMkLst>
        </pc:spChg>
        <pc:spChg chg="add del mod ord">
          <ac:chgData name="John Regula" userId="17b6aed6-6a75-48fb-a3c8-7e7070c8665f" providerId="ADAL" clId="{EEB46435-8AD8-4C4C-BB22-526CE23A6C5A}" dt="2023-06-09T11:34:09.977" v="2580" actId="1076"/>
          <ac:spMkLst>
            <pc:docMk/>
            <pc:sldMk cId="2290039226" sldId="2147379054"/>
            <ac:spMk id="7" creationId="{702109D1-6CB2-4B68-E7AD-8056C9FE21FB}"/>
          </ac:spMkLst>
        </pc:spChg>
        <pc:spChg chg="mod">
          <ac:chgData name="John Regula" userId="17b6aed6-6a75-48fb-a3c8-7e7070c8665f" providerId="ADAL" clId="{EEB46435-8AD8-4C4C-BB22-526CE23A6C5A}" dt="2023-06-08T08:42:16.480" v="572"/>
          <ac:spMkLst>
            <pc:docMk/>
            <pc:sldMk cId="2290039226" sldId="2147379054"/>
            <ac:spMk id="9" creationId="{E48D2CDB-A6B4-C22F-1F37-35CF9A6EFC34}"/>
          </ac:spMkLst>
        </pc:spChg>
        <pc:spChg chg="mod">
          <ac:chgData name="John Regula" userId="17b6aed6-6a75-48fb-a3c8-7e7070c8665f" providerId="ADAL" clId="{EEB46435-8AD8-4C4C-BB22-526CE23A6C5A}" dt="2023-06-08T08:43:29.231" v="583"/>
          <ac:spMkLst>
            <pc:docMk/>
            <pc:sldMk cId="2290039226" sldId="2147379054"/>
            <ac:spMk id="13" creationId="{CAA25CC5-ECF1-D959-AD76-2A636ABB30DB}"/>
          </ac:spMkLst>
        </pc:spChg>
        <pc:spChg chg="mod">
          <ac:chgData name="John Regula" userId="17b6aed6-6a75-48fb-a3c8-7e7070c8665f" providerId="ADAL" clId="{EEB46435-8AD8-4C4C-BB22-526CE23A6C5A}" dt="2023-06-08T08:43:29.231" v="583"/>
          <ac:spMkLst>
            <pc:docMk/>
            <pc:sldMk cId="2290039226" sldId="2147379054"/>
            <ac:spMk id="14" creationId="{998873DC-F800-B78B-4F3F-26BDFBD1EF35}"/>
          </ac:spMkLst>
        </pc:spChg>
        <pc:spChg chg="mod">
          <ac:chgData name="John Regula" userId="17b6aed6-6a75-48fb-a3c8-7e7070c8665f" providerId="ADAL" clId="{EEB46435-8AD8-4C4C-BB22-526CE23A6C5A}" dt="2023-06-08T08:43:29.231" v="583"/>
          <ac:spMkLst>
            <pc:docMk/>
            <pc:sldMk cId="2290039226" sldId="2147379054"/>
            <ac:spMk id="15" creationId="{FDF17A74-34DE-D886-EE4E-319F1C09A14C}"/>
          </ac:spMkLst>
        </pc:spChg>
        <pc:spChg chg="add mod">
          <ac:chgData name="John Regula" userId="17b6aed6-6a75-48fb-a3c8-7e7070c8665f" providerId="ADAL" clId="{EEB46435-8AD8-4C4C-BB22-526CE23A6C5A}" dt="2023-06-09T11:34:14.917" v="2581"/>
          <ac:spMkLst>
            <pc:docMk/>
            <pc:sldMk cId="2290039226" sldId="2147379054"/>
            <ac:spMk id="16" creationId="{7FEC5CF2-99A0-84C5-0335-7903FE91A8BC}"/>
          </ac:spMkLst>
        </pc:spChg>
        <pc:spChg chg="add del mod">
          <ac:chgData name="John Regula" userId="17b6aed6-6a75-48fb-a3c8-7e7070c8665f" providerId="ADAL" clId="{EEB46435-8AD8-4C4C-BB22-526CE23A6C5A}" dt="2023-06-08T08:48:46.009" v="607" actId="478"/>
          <ac:spMkLst>
            <pc:docMk/>
            <pc:sldMk cId="2290039226" sldId="2147379054"/>
            <ac:spMk id="16" creationId="{B2D2FA87-3B65-6059-9C65-620D9C504E70}"/>
          </ac:spMkLst>
        </pc:spChg>
        <pc:spChg chg="add del mod">
          <ac:chgData name="John Regula" userId="17b6aed6-6a75-48fb-a3c8-7e7070c8665f" providerId="ADAL" clId="{EEB46435-8AD8-4C4C-BB22-526CE23A6C5A}" dt="2023-06-08T08:48:46.009" v="607" actId="478"/>
          <ac:spMkLst>
            <pc:docMk/>
            <pc:sldMk cId="2290039226" sldId="2147379054"/>
            <ac:spMk id="17" creationId="{00C5023C-4929-1EA5-0C50-36A89F1E82AA}"/>
          </ac:spMkLst>
        </pc:spChg>
        <pc:spChg chg="add mod">
          <ac:chgData name="John Regula" userId="17b6aed6-6a75-48fb-a3c8-7e7070c8665f" providerId="ADAL" clId="{EEB46435-8AD8-4C4C-BB22-526CE23A6C5A}" dt="2023-06-09T11:38:57.575" v="2602" actId="1035"/>
          <ac:spMkLst>
            <pc:docMk/>
            <pc:sldMk cId="2290039226" sldId="2147379054"/>
            <ac:spMk id="17" creationId="{506FF554-7A21-CE9C-8DB1-61CFDFD37D1F}"/>
          </ac:spMkLst>
        </pc:spChg>
        <pc:spChg chg="add del mod">
          <ac:chgData name="John Regula" userId="17b6aed6-6a75-48fb-a3c8-7e7070c8665f" providerId="ADAL" clId="{EEB46435-8AD8-4C4C-BB22-526CE23A6C5A}" dt="2023-06-08T08:48:46.009" v="607" actId="478"/>
          <ac:spMkLst>
            <pc:docMk/>
            <pc:sldMk cId="2290039226" sldId="2147379054"/>
            <ac:spMk id="18" creationId="{142CAD85-780A-FA5A-EB3D-C8600E840309}"/>
          </ac:spMkLst>
        </pc:spChg>
        <pc:spChg chg="add mod">
          <ac:chgData name="John Regula" userId="17b6aed6-6a75-48fb-a3c8-7e7070c8665f" providerId="ADAL" clId="{EEB46435-8AD8-4C4C-BB22-526CE23A6C5A}" dt="2023-06-09T11:38:33.212" v="2597" actId="1035"/>
          <ac:spMkLst>
            <pc:docMk/>
            <pc:sldMk cId="2290039226" sldId="2147379054"/>
            <ac:spMk id="18" creationId="{2D429D7F-3817-506D-1BAE-9017248E7F98}"/>
          </ac:spMkLst>
        </pc:spChg>
        <pc:spChg chg="add mod">
          <ac:chgData name="John Regula" userId="17b6aed6-6a75-48fb-a3c8-7e7070c8665f" providerId="ADAL" clId="{EEB46435-8AD8-4C4C-BB22-526CE23A6C5A}" dt="2023-06-09T11:38:03.410" v="2585"/>
          <ac:spMkLst>
            <pc:docMk/>
            <pc:sldMk cId="2290039226" sldId="2147379054"/>
            <ac:spMk id="19" creationId="{3C2EBBDD-3767-C0E8-4B14-73471A3E5C35}"/>
          </ac:spMkLst>
        </pc:spChg>
        <pc:spChg chg="add del mod">
          <ac:chgData name="John Regula" userId="17b6aed6-6a75-48fb-a3c8-7e7070c8665f" providerId="ADAL" clId="{EEB46435-8AD8-4C4C-BB22-526CE23A6C5A}" dt="2023-06-08T08:48:46.009" v="607" actId="478"/>
          <ac:spMkLst>
            <pc:docMk/>
            <pc:sldMk cId="2290039226" sldId="2147379054"/>
            <ac:spMk id="19" creationId="{57A5D9BF-9AF5-FEEE-5694-0BE6EAB17A14}"/>
          </ac:spMkLst>
        </pc:spChg>
        <pc:spChg chg="add del mod">
          <ac:chgData name="John Regula" userId="17b6aed6-6a75-48fb-a3c8-7e7070c8665f" providerId="ADAL" clId="{EEB46435-8AD8-4C4C-BB22-526CE23A6C5A}" dt="2023-06-08T08:48:46.009" v="607" actId="478"/>
          <ac:spMkLst>
            <pc:docMk/>
            <pc:sldMk cId="2290039226" sldId="2147379054"/>
            <ac:spMk id="20" creationId="{17713638-F706-3BD3-BB28-55EF6B7F2909}"/>
          </ac:spMkLst>
        </pc:spChg>
        <pc:spChg chg="add mod">
          <ac:chgData name="John Regula" userId="17b6aed6-6a75-48fb-a3c8-7e7070c8665f" providerId="ADAL" clId="{EEB46435-8AD8-4C4C-BB22-526CE23A6C5A}" dt="2023-06-09T11:38:57.575" v="2602" actId="1035"/>
          <ac:spMkLst>
            <pc:docMk/>
            <pc:sldMk cId="2290039226" sldId="2147379054"/>
            <ac:spMk id="20" creationId="{45FFE084-2F66-3202-C828-B6525B5E9DFA}"/>
          </ac:spMkLst>
        </pc:spChg>
        <pc:spChg chg="add mod">
          <ac:chgData name="John Regula" userId="17b6aed6-6a75-48fb-a3c8-7e7070c8665f" providerId="ADAL" clId="{EEB46435-8AD8-4C4C-BB22-526CE23A6C5A}" dt="2023-06-09T11:38:33.212" v="2597" actId="1035"/>
          <ac:spMkLst>
            <pc:docMk/>
            <pc:sldMk cId="2290039226" sldId="2147379054"/>
            <ac:spMk id="21" creationId="{2DD30074-6282-4478-4DEB-F061CC661695}"/>
          </ac:spMkLst>
        </pc:spChg>
        <pc:spChg chg="add del mod">
          <ac:chgData name="John Regula" userId="17b6aed6-6a75-48fb-a3c8-7e7070c8665f" providerId="ADAL" clId="{EEB46435-8AD8-4C4C-BB22-526CE23A6C5A}" dt="2023-06-08T08:48:46.009" v="607" actId="478"/>
          <ac:spMkLst>
            <pc:docMk/>
            <pc:sldMk cId="2290039226" sldId="2147379054"/>
            <ac:spMk id="21" creationId="{DFFF82CC-EBB4-C6A7-0B1A-1FBB899F6C07}"/>
          </ac:spMkLst>
        </pc:spChg>
        <pc:spChg chg="add mod">
          <ac:chgData name="John Regula" userId="17b6aed6-6a75-48fb-a3c8-7e7070c8665f" providerId="ADAL" clId="{EEB46435-8AD8-4C4C-BB22-526CE23A6C5A}" dt="2023-06-09T11:38:57.575" v="2602" actId="1035"/>
          <ac:spMkLst>
            <pc:docMk/>
            <pc:sldMk cId="2290039226" sldId="2147379054"/>
            <ac:spMk id="22" creationId="{86A087B6-EAD0-F108-29DF-56A368A8E6F4}"/>
          </ac:spMkLst>
        </pc:spChg>
        <pc:spChg chg="add mod">
          <ac:chgData name="John Regula" userId="17b6aed6-6a75-48fb-a3c8-7e7070c8665f" providerId="ADAL" clId="{EEB46435-8AD8-4C4C-BB22-526CE23A6C5A}" dt="2023-07-27T10:15:15.983" v="5603" actId="1076"/>
          <ac:spMkLst>
            <pc:docMk/>
            <pc:sldMk cId="2290039226" sldId="2147379054"/>
            <ac:spMk id="23" creationId="{2BC8E11E-C671-FB15-4F5B-414B3BFEE963}"/>
          </ac:spMkLst>
        </pc:spChg>
        <pc:spChg chg="add del mod">
          <ac:chgData name="John Regula" userId="17b6aed6-6a75-48fb-a3c8-7e7070c8665f" providerId="ADAL" clId="{EEB46435-8AD8-4C4C-BB22-526CE23A6C5A}" dt="2023-06-09T11:38:26.976" v="2589" actId="478"/>
          <ac:spMkLst>
            <pc:docMk/>
            <pc:sldMk cId="2290039226" sldId="2147379054"/>
            <ac:spMk id="23" creationId="{86DA4AE9-50A1-09C6-C303-90B63F7D5307}"/>
          </ac:spMkLst>
        </pc:spChg>
        <pc:spChg chg="add del mod">
          <ac:chgData name="John Regula" userId="17b6aed6-6a75-48fb-a3c8-7e7070c8665f" providerId="ADAL" clId="{EEB46435-8AD8-4C4C-BB22-526CE23A6C5A}" dt="2023-06-09T11:38:26.976" v="2589" actId="478"/>
          <ac:spMkLst>
            <pc:docMk/>
            <pc:sldMk cId="2290039226" sldId="2147379054"/>
            <ac:spMk id="24" creationId="{8B424D83-AABD-EA18-F0E1-10C3844ACCF7}"/>
          </ac:spMkLst>
        </pc:spChg>
        <pc:spChg chg="add del mod">
          <ac:chgData name="John Regula" userId="17b6aed6-6a75-48fb-a3c8-7e7070c8665f" providerId="ADAL" clId="{EEB46435-8AD8-4C4C-BB22-526CE23A6C5A}" dt="2023-06-09T11:38:26.976" v="2589" actId="478"/>
          <ac:spMkLst>
            <pc:docMk/>
            <pc:sldMk cId="2290039226" sldId="2147379054"/>
            <ac:spMk id="25" creationId="{6ACE102D-2A1C-5105-02A7-0E3DD852DD2A}"/>
          </ac:spMkLst>
        </pc:spChg>
        <pc:spChg chg="add del mod">
          <ac:chgData name="John Regula" userId="17b6aed6-6a75-48fb-a3c8-7e7070c8665f" providerId="ADAL" clId="{EEB46435-8AD8-4C4C-BB22-526CE23A6C5A}" dt="2023-06-09T11:38:26.976" v="2589" actId="478"/>
          <ac:spMkLst>
            <pc:docMk/>
            <pc:sldMk cId="2290039226" sldId="2147379054"/>
            <ac:spMk id="26" creationId="{19168B6D-E15B-FEAE-75B1-057021DF7835}"/>
          </ac:spMkLst>
        </pc:spChg>
        <pc:spChg chg="add del mod">
          <ac:chgData name="John Regula" userId="17b6aed6-6a75-48fb-a3c8-7e7070c8665f" providerId="ADAL" clId="{EEB46435-8AD8-4C4C-BB22-526CE23A6C5A}" dt="2023-06-09T11:38:26.976" v="2589" actId="478"/>
          <ac:spMkLst>
            <pc:docMk/>
            <pc:sldMk cId="2290039226" sldId="2147379054"/>
            <ac:spMk id="27" creationId="{499E1C4B-B2F6-E8EF-7E0D-02EFF2A50864}"/>
          </ac:spMkLst>
        </pc:spChg>
        <pc:spChg chg="add del mod">
          <ac:chgData name="John Regula" userId="17b6aed6-6a75-48fb-a3c8-7e7070c8665f" providerId="ADAL" clId="{EEB46435-8AD8-4C4C-BB22-526CE23A6C5A}" dt="2023-06-09T11:38:26.976" v="2589" actId="478"/>
          <ac:spMkLst>
            <pc:docMk/>
            <pc:sldMk cId="2290039226" sldId="2147379054"/>
            <ac:spMk id="28" creationId="{201242C3-183B-21EF-CC13-5DB8FD048FAF}"/>
          </ac:spMkLst>
        </pc:spChg>
        <pc:spChg chg="add del mod">
          <ac:chgData name="John Regula" userId="17b6aed6-6a75-48fb-a3c8-7e7070c8665f" providerId="ADAL" clId="{EEB46435-8AD8-4C4C-BB22-526CE23A6C5A}" dt="2023-06-09T11:38:26.976" v="2589" actId="478"/>
          <ac:spMkLst>
            <pc:docMk/>
            <pc:sldMk cId="2290039226" sldId="2147379054"/>
            <ac:spMk id="29" creationId="{04919FC8-0A87-7E66-317B-8B5CCF1DCCE6}"/>
          </ac:spMkLst>
        </pc:spChg>
        <pc:spChg chg="add del mod">
          <ac:chgData name="John Regula" userId="17b6aed6-6a75-48fb-a3c8-7e7070c8665f" providerId="ADAL" clId="{EEB46435-8AD8-4C4C-BB22-526CE23A6C5A}" dt="2023-06-09T11:38:26.976" v="2589" actId="478"/>
          <ac:spMkLst>
            <pc:docMk/>
            <pc:sldMk cId="2290039226" sldId="2147379054"/>
            <ac:spMk id="30" creationId="{C79AB392-3A2A-1D5F-702B-1AC7A3D36800}"/>
          </ac:spMkLst>
        </pc:spChg>
        <pc:spChg chg="add del mod">
          <ac:chgData name="John Regula" userId="17b6aed6-6a75-48fb-a3c8-7e7070c8665f" providerId="ADAL" clId="{EEB46435-8AD8-4C4C-BB22-526CE23A6C5A}" dt="2023-06-09T11:38:26.976" v="2589" actId="478"/>
          <ac:spMkLst>
            <pc:docMk/>
            <pc:sldMk cId="2290039226" sldId="2147379054"/>
            <ac:spMk id="31" creationId="{A784A7C7-B9E8-B472-226F-DDF4E53359D4}"/>
          </ac:spMkLst>
        </pc:spChg>
        <pc:spChg chg="add mod">
          <ac:chgData name="John Regula" userId="17b6aed6-6a75-48fb-a3c8-7e7070c8665f" providerId="ADAL" clId="{EEB46435-8AD8-4C4C-BB22-526CE23A6C5A}" dt="2023-06-08T09:11:42.064" v="653" actId="164"/>
          <ac:spMkLst>
            <pc:docMk/>
            <pc:sldMk cId="2290039226" sldId="2147379054"/>
            <ac:spMk id="32" creationId="{AE61B971-4F65-719D-EB2C-FAC43FD8A021}"/>
          </ac:spMkLst>
        </pc:spChg>
        <pc:spChg chg="add mod">
          <ac:chgData name="John Regula" userId="17b6aed6-6a75-48fb-a3c8-7e7070c8665f" providerId="ADAL" clId="{EEB46435-8AD8-4C4C-BB22-526CE23A6C5A}" dt="2023-06-08T09:11:42.064" v="653" actId="164"/>
          <ac:spMkLst>
            <pc:docMk/>
            <pc:sldMk cId="2290039226" sldId="2147379054"/>
            <ac:spMk id="33" creationId="{5DAB1FAD-CF5B-52E4-4986-F61CFF16022B}"/>
          </ac:spMkLst>
        </pc:spChg>
        <pc:spChg chg="add mod">
          <ac:chgData name="John Regula" userId="17b6aed6-6a75-48fb-a3c8-7e7070c8665f" providerId="ADAL" clId="{EEB46435-8AD8-4C4C-BB22-526CE23A6C5A}" dt="2023-06-08T09:11:42.064" v="653" actId="164"/>
          <ac:spMkLst>
            <pc:docMk/>
            <pc:sldMk cId="2290039226" sldId="2147379054"/>
            <ac:spMk id="34" creationId="{2EC96C2F-6427-0CAE-69DD-4B82A1C0F8A8}"/>
          </ac:spMkLst>
        </pc:spChg>
        <pc:spChg chg="add mod">
          <ac:chgData name="John Regula" userId="17b6aed6-6a75-48fb-a3c8-7e7070c8665f" providerId="ADAL" clId="{EEB46435-8AD8-4C4C-BB22-526CE23A6C5A}" dt="2023-06-09T11:38:13.904" v="2587"/>
          <ac:spMkLst>
            <pc:docMk/>
            <pc:sldMk cId="2290039226" sldId="2147379054"/>
            <ac:spMk id="36" creationId="{D0040D21-EFCD-1CF1-1245-9ACBC8E8C528}"/>
          </ac:spMkLst>
        </pc:spChg>
        <pc:spChg chg="add mod">
          <ac:chgData name="John Regula" userId="17b6aed6-6a75-48fb-a3c8-7e7070c8665f" providerId="ADAL" clId="{EEB46435-8AD8-4C4C-BB22-526CE23A6C5A}" dt="2023-06-09T11:38:57.575" v="2602" actId="1035"/>
          <ac:spMkLst>
            <pc:docMk/>
            <pc:sldMk cId="2290039226" sldId="2147379054"/>
            <ac:spMk id="37" creationId="{362CE82B-4434-3046-67AD-7F78E9908E2D}"/>
          </ac:spMkLst>
        </pc:spChg>
        <pc:grpChg chg="add mod">
          <ac:chgData name="John Regula" userId="17b6aed6-6a75-48fb-a3c8-7e7070c8665f" providerId="ADAL" clId="{EEB46435-8AD8-4C4C-BB22-526CE23A6C5A}" dt="2023-07-27T10:13:46.902" v="5585" actId="1076"/>
          <ac:grpSpMkLst>
            <pc:docMk/>
            <pc:sldMk cId="2290039226" sldId="2147379054"/>
            <ac:grpSpMk id="8" creationId="{41B47E26-DC8F-215D-74DB-709AC6107A7B}"/>
          </ac:grpSpMkLst>
        </pc:grpChg>
        <pc:grpChg chg="add mod">
          <ac:chgData name="John Regula" userId="17b6aed6-6a75-48fb-a3c8-7e7070c8665f" providerId="ADAL" clId="{EEB46435-8AD8-4C4C-BB22-526CE23A6C5A}" dt="2023-06-08T08:43:29.231" v="583"/>
          <ac:grpSpMkLst>
            <pc:docMk/>
            <pc:sldMk cId="2290039226" sldId="2147379054"/>
            <ac:grpSpMk id="11" creationId="{87296182-5902-D419-6BF0-2C187BCFFDCE}"/>
          </ac:grpSpMkLst>
        </pc:grpChg>
        <pc:grpChg chg="mod">
          <ac:chgData name="John Regula" userId="17b6aed6-6a75-48fb-a3c8-7e7070c8665f" providerId="ADAL" clId="{EEB46435-8AD8-4C4C-BB22-526CE23A6C5A}" dt="2023-06-08T08:43:29.231" v="583"/>
          <ac:grpSpMkLst>
            <pc:docMk/>
            <pc:sldMk cId="2290039226" sldId="2147379054"/>
            <ac:grpSpMk id="12" creationId="{955ACE25-2516-7320-6936-16F9BFA4496D}"/>
          </ac:grpSpMkLst>
        </pc:grpChg>
        <pc:grpChg chg="add del mod ord">
          <ac:chgData name="John Regula" userId="17b6aed6-6a75-48fb-a3c8-7e7070c8665f" providerId="ADAL" clId="{EEB46435-8AD8-4C4C-BB22-526CE23A6C5A}" dt="2023-07-27T10:12:55.837" v="5572" actId="478"/>
          <ac:grpSpMkLst>
            <pc:docMk/>
            <pc:sldMk cId="2290039226" sldId="2147379054"/>
            <ac:grpSpMk id="35" creationId="{7ED96D43-6245-0941-2CAD-EEBC6E9A9713}"/>
          </ac:grpSpMkLst>
        </pc:grpChg>
        <pc:picChg chg="mod">
          <ac:chgData name="John Regula" userId="17b6aed6-6a75-48fb-a3c8-7e7070c8665f" providerId="ADAL" clId="{EEB46435-8AD8-4C4C-BB22-526CE23A6C5A}" dt="2023-06-08T08:42:16.480" v="572"/>
          <ac:picMkLst>
            <pc:docMk/>
            <pc:sldMk cId="2290039226" sldId="2147379054"/>
            <ac:picMk id="10" creationId="{C5E2FB8B-7509-9160-2540-D00F48AF8CD6}"/>
          </ac:picMkLst>
        </pc:picChg>
      </pc:sldChg>
      <pc:sldChg chg="addSp delSp modSp new mod modTransition modClrScheme chgLayout">
        <pc:chgData name="John Regula" userId="17b6aed6-6a75-48fb-a3c8-7e7070c8665f" providerId="ADAL" clId="{EEB46435-8AD8-4C4C-BB22-526CE23A6C5A}" dt="2023-06-09T11:31:57.298" v="2563" actId="1035"/>
        <pc:sldMkLst>
          <pc:docMk/>
          <pc:sldMk cId="443016835" sldId="2147379055"/>
        </pc:sldMkLst>
        <pc:spChg chg="del">
          <ac:chgData name="John Regula" userId="17b6aed6-6a75-48fb-a3c8-7e7070c8665f" providerId="ADAL" clId="{EEB46435-8AD8-4C4C-BB22-526CE23A6C5A}" dt="2023-06-08T08:43:13.445" v="581" actId="700"/>
          <ac:spMkLst>
            <pc:docMk/>
            <pc:sldMk cId="443016835" sldId="2147379055"/>
            <ac:spMk id="2" creationId="{0096A9EA-FC62-3AF1-384C-B352BD411202}"/>
          </ac:spMkLst>
        </pc:spChg>
        <pc:spChg chg="add del mod">
          <ac:chgData name="John Regula" userId="17b6aed6-6a75-48fb-a3c8-7e7070c8665f" providerId="ADAL" clId="{EEB46435-8AD8-4C4C-BB22-526CE23A6C5A}" dt="2023-06-09T11:30:59.409" v="2509"/>
          <ac:spMkLst>
            <pc:docMk/>
            <pc:sldMk cId="443016835" sldId="2147379055"/>
            <ac:spMk id="2" creationId="{802DE1EC-A4EE-9AEE-87C4-254FBD65DD73}"/>
          </ac:spMkLst>
        </pc:spChg>
        <pc:spChg chg="add mod">
          <ac:chgData name="John Regula" userId="17b6aed6-6a75-48fb-a3c8-7e7070c8665f" providerId="ADAL" clId="{EEB46435-8AD8-4C4C-BB22-526CE23A6C5A}" dt="2023-06-09T11:31:57.298" v="2563" actId="1035"/>
          <ac:spMkLst>
            <pc:docMk/>
            <pc:sldMk cId="443016835" sldId="2147379055"/>
            <ac:spMk id="3" creationId="{B045AC49-C1F9-D173-CAC1-761D455CDCE9}"/>
          </ac:spMkLst>
        </pc:spChg>
        <pc:spChg chg="del">
          <ac:chgData name="John Regula" userId="17b6aed6-6a75-48fb-a3c8-7e7070c8665f" providerId="ADAL" clId="{EEB46435-8AD8-4C4C-BB22-526CE23A6C5A}" dt="2023-06-08T08:43:13.445" v="581" actId="700"/>
          <ac:spMkLst>
            <pc:docMk/>
            <pc:sldMk cId="443016835" sldId="2147379055"/>
            <ac:spMk id="3" creationId="{EFCF1AE4-A9C6-496A-EA6C-32751880D4E6}"/>
          </ac:spMkLst>
        </pc:spChg>
        <pc:spChg chg="del">
          <ac:chgData name="John Regula" userId="17b6aed6-6a75-48fb-a3c8-7e7070c8665f" providerId="ADAL" clId="{EEB46435-8AD8-4C4C-BB22-526CE23A6C5A}" dt="2023-06-08T08:43:13.445" v="581" actId="700"/>
          <ac:spMkLst>
            <pc:docMk/>
            <pc:sldMk cId="443016835" sldId="2147379055"/>
            <ac:spMk id="4" creationId="{41577132-CAD4-1247-882D-EFE436F435DD}"/>
          </ac:spMkLst>
        </pc:spChg>
        <pc:spChg chg="mod">
          <ac:chgData name="John Regula" userId="17b6aed6-6a75-48fb-a3c8-7e7070c8665f" providerId="ADAL" clId="{EEB46435-8AD8-4C4C-BB22-526CE23A6C5A}" dt="2023-06-08T08:43:26.889" v="582"/>
          <ac:spMkLst>
            <pc:docMk/>
            <pc:sldMk cId="443016835" sldId="2147379055"/>
            <ac:spMk id="7" creationId="{7DBE6397-13B9-7EDE-DCB3-D89BE6F5596F}"/>
          </ac:spMkLst>
        </pc:spChg>
        <pc:spChg chg="mod">
          <ac:chgData name="John Regula" userId="17b6aed6-6a75-48fb-a3c8-7e7070c8665f" providerId="ADAL" clId="{EEB46435-8AD8-4C4C-BB22-526CE23A6C5A}" dt="2023-06-08T08:43:26.889" v="582"/>
          <ac:spMkLst>
            <pc:docMk/>
            <pc:sldMk cId="443016835" sldId="2147379055"/>
            <ac:spMk id="8" creationId="{A8C99690-9AFB-81CB-3FA2-DDE52449AEBF}"/>
          </ac:spMkLst>
        </pc:spChg>
        <pc:spChg chg="mod">
          <ac:chgData name="John Regula" userId="17b6aed6-6a75-48fb-a3c8-7e7070c8665f" providerId="ADAL" clId="{EEB46435-8AD8-4C4C-BB22-526CE23A6C5A}" dt="2023-06-08T08:43:26.889" v="582"/>
          <ac:spMkLst>
            <pc:docMk/>
            <pc:sldMk cId="443016835" sldId="2147379055"/>
            <ac:spMk id="9" creationId="{940284A1-59CE-DD98-9548-838DC291EC62}"/>
          </ac:spMkLst>
        </pc:spChg>
        <pc:grpChg chg="add mod">
          <ac:chgData name="John Regula" userId="17b6aed6-6a75-48fb-a3c8-7e7070c8665f" providerId="ADAL" clId="{EEB46435-8AD8-4C4C-BB22-526CE23A6C5A}" dt="2023-06-08T08:43:26.889" v="582"/>
          <ac:grpSpMkLst>
            <pc:docMk/>
            <pc:sldMk cId="443016835" sldId="2147379055"/>
            <ac:grpSpMk id="5" creationId="{9CB5F97A-5DDD-725F-91A1-7A52DD8E02F8}"/>
          </ac:grpSpMkLst>
        </pc:grpChg>
        <pc:grpChg chg="mod">
          <ac:chgData name="John Regula" userId="17b6aed6-6a75-48fb-a3c8-7e7070c8665f" providerId="ADAL" clId="{EEB46435-8AD8-4C4C-BB22-526CE23A6C5A}" dt="2023-06-08T08:43:26.889" v="582"/>
          <ac:grpSpMkLst>
            <pc:docMk/>
            <pc:sldMk cId="443016835" sldId="2147379055"/>
            <ac:grpSpMk id="6" creationId="{F91E85D6-5C4B-05B2-D98A-5D3E45C46D89}"/>
          </ac:grpSpMkLst>
        </pc:grpChg>
      </pc:sldChg>
      <pc:sldChg chg="addSp delSp modSp new mod modClrScheme chgLayout">
        <pc:chgData name="John Regula" userId="17b6aed6-6a75-48fb-a3c8-7e7070c8665f" providerId="ADAL" clId="{EEB46435-8AD8-4C4C-BB22-526CE23A6C5A}" dt="2023-06-09T13:44:12.719" v="2736" actId="207"/>
        <pc:sldMkLst>
          <pc:docMk/>
          <pc:sldMk cId="394656766" sldId="2147379056"/>
        </pc:sldMkLst>
        <pc:spChg chg="del">
          <ac:chgData name="John Regula" userId="17b6aed6-6a75-48fb-a3c8-7e7070c8665f" providerId="ADAL" clId="{EEB46435-8AD8-4C4C-BB22-526CE23A6C5A}" dt="2023-06-08T09:10:14.502" v="651" actId="700"/>
          <ac:spMkLst>
            <pc:docMk/>
            <pc:sldMk cId="394656766" sldId="2147379056"/>
            <ac:spMk id="2" creationId="{4DBB6022-C772-A088-0F03-332BEEF9039A}"/>
          </ac:spMkLst>
        </pc:spChg>
        <pc:spChg chg="del mod ord">
          <ac:chgData name="John Regula" userId="17b6aed6-6a75-48fb-a3c8-7e7070c8665f" providerId="ADAL" clId="{EEB46435-8AD8-4C4C-BB22-526CE23A6C5A}" dt="2023-06-08T09:10:14.502" v="651" actId="700"/>
          <ac:spMkLst>
            <pc:docMk/>
            <pc:sldMk cId="394656766" sldId="2147379056"/>
            <ac:spMk id="3" creationId="{F749F193-BE4F-20FC-6A35-38E717472A8D}"/>
          </ac:spMkLst>
        </pc:spChg>
        <pc:spChg chg="del mod ord">
          <ac:chgData name="John Regula" userId="17b6aed6-6a75-48fb-a3c8-7e7070c8665f" providerId="ADAL" clId="{EEB46435-8AD8-4C4C-BB22-526CE23A6C5A}" dt="2023-06-08T09:10:14.502" v="651" actId="700"/>
          <ac:spMkLst>
            <pc:docMk/>
            <pc:sldMk cId="394656766" sldId="2147379056"/>
            <ac:spMk id="4" creationId="{A91F382C-FF49-0889-E472-3AE59AE10F27}"/>
          </ac:spMkLst>
        </pc:spChg>
        <pc:spChg chg="add mod ord">
          <ac:chgData name="John Regula" userId="17b6aed6-6a75-48fb-a3c8-7e7070c8665f" providerId="ADAL" clId="{EEB46435-8AD8-4C4C-BB22-526CE23A6C5A}" dt="2023-06-09T10:52:03.407" v="2287" actId="700"/>
          <ac:spMkLst>
            <pc:docMk/>
            <pc:sldMk cId="394656766" sldId="2147379056"/>
            <ac:spMk id="5" creationId="{01E5D7D8-439A-62B1-24E1-5272096DEF48}"/>
          </ac:spMkLst>
        </pc:spChg>
        <pc:spChg chg="add mod ord">
          <ac:chgData name="John Regula" userId="17b6aed6-6a75-48fb-a3c8-7e7070c8665f" providerId="ADAL" clId="{EEB46435-8AD8-4C4C-BB22-526CE23A6C5A}" dt="2023-06-09T10:52:03.407" v="2287" actId="700"/>
          <ac:spMkLst>
            <pc:docMk/>
            <pc:sldMk cId="394656766" sldId="2147379056"/>
            <ac:spMk id="6" creationId="{1B6B2BBB-55D9-4510-E820-C3973ABE985B}"/>
          </ac:spMkLst>
        </pc:spChg>
        <pc:spChg chg="add mod ord">
          <ac:chgData name="John Regula" userId="17b6aed6-6a75-48fb-a3c8-7e7070c8665f" providerId="ADAL" clId="{EEB46435-8AD8-4C4C-BB22-526CE23A6C5A}" dt="2023-06-09T10:52:03.407" v="2287" actId="700"/>
          <ac:spMkLst>
            <pc:docMk/>
            <pc:sldMk cId="394656766" sldId="2147379056"/>
            <ac:spMk id="7" creationId="{B8968D6F-100D-D122-9931-4352821ADD4C}"/>
          </ac:spMkLst>
        </pc:spChg>
        <pc:spChg chg="mod">
          <ac:chgData name="John Regula" userId="17b6aed6-6a75-48fb-a3c8-7e7070c8665f" providerId="ADAL" clId="{EEB46435-8AD8-4C4C-BB22-526CE23A6C5A}" dt="2023-06-08T09:27:34.163" v="673"/>
          <ac:spMkLst>
            <pc:docMk/>
            <pc:sldMk cId="394656766" sldId="2147379056"/>
            <ac:spMk id="10" creationId="{274DB4EC-1519-1BAA-374A-349FD6DF6774}"/>
          </ac:spMkLst>
        </pc:spChg>
        <pc:spChg chg="mod">
          <ac:chgData name="John Regula" userId="17b6aed6-6a75-48fb-a3c8-7e7070c8665f" providerId="ADAL" clId="{EEB46435-8AD8-4C4C-BB22-526CE23A6C5A}" dt="2023-06-08T09:27:34.163" v="673"/>
          <ac:spMkLst>
            <pc:docMk/>
            <pc:sldMk cId="394656766" sldId="2147379056"/>
            <ac:spMk id="11" creationId="{74508067-F6C9-2EA0-6403-06074700FB91}"/>
          </ac:spMkLst>
        </pc:spChg>
        <pc:spChg chg="mod">
          <ac:chgData name="John Regula" userId="17b6aed6-6a75-48fb-a3c8-7e7070c8665f" providerId="ADAL" clId="{EEB46435-8AD8-4C4C-BB22-526CE23A6C5A}" dt="2023-06-09T13:44:12.719" v="2736" actId="207"/>
          <ac:spMkLst>
            <pc:docMk/>
            <pc:sldMk cId="394656766" sldId="2147379056"/>
            <ac:spMk id="12" creationId="{741B07FE-9C0E-CEB7-80C4-688DED2157D8}"/>
          </ac:spMkLst>
        </pc:spChg>
        <pc:grpChg chg="add mod">
          <ac:chgData name="John Regula" userId="17b6aed6-6a75-48fb-a3c8-7e7070c8665f" providerId="ADAL" clId="{EEB46435-8AD8-4C4C-BB22-526CE23A6C5A}" dt="2023-06-08T09:27:34.163" v="673"/>
          <ac:grpSpMkLst>
            <pc:docMk/>
            <pc:sldMk cId="394656766" sldId="2147379056"/>
            <ac:grpSpMk id="8" creationId="{6317815D-168C-D731-7669-7717470B2D81}"/>
          </ac:grpSpMkLst>
        </pc:grpChg>
        <pc:grpChg chg="mod">
          <ac:chgData name="John Regula" userId="17b6aed6-6a75-48fb-a3c8-7e7070c8665f" providerId="ADAL" clId="{EEB46435-8AD8-4C4C-BB22-526CE23A6C5A}" dt="2023-06-08T09:27:34.163" v="673"/>
          <ac:grpSpMkLst>
            <pc:docMk/>
            <pc:sldMk cId="394656766" sldId="2147379056"/>
            <ac:grpSpMk id="9" creationId="{2A87E438-8322-A341-88EE-15FA055CF288}"/>
          </ac:grpSpMkLst>
        </pc:grpChg>
      </pc:sldChg>
      <pc:sldChg chg="addSp delSp modSp new mod modClrScheme chgLayout">
        <pc:chgData name="John Regula" userId="17b6aed6-6a75-48fb-a3c8-7e7070c8665f" providerId="ADAL" clId="{EEB46435-8AD8-4C4C-BB22-526CE23A6C5A}" dt="2023-06-09T13:16:27.121" v="2614" actId="1076"/>
        <pc:sldMkLst>
          <pc:docMk/>
          <pc:sldMk cId="3751544988" sldId="2147379057"/>
        </pc:sldMkLst>
        <pc:spChg chg="del">
          <ac:chgData name="John Regula" userId="17b6aed6-6a75-48fb-a3c8-7e7070c8665f" providerId="ADAL" clId="{EEB46435-8AD8-4C4C-BB22-526CE23A6C5A}" dt="2023-06-08T09:28:03.235" v="675" actId="700"/>
          <ac:spMkLst>
            <pc:docMk/>
            <pc:sldMk cId="3751544988" sldId="2147379057"/>
            <ac:spMk id="2" creationId="{13BAC02D-8FD4-344C-E8C5-879A7A861323}"/>
          </ac:spMkLst>
        </pc:spChg>
        <pc:spChg chg="add mod">
          <ac:chgData name="John Regula" userId="17b6aed6-6a75-48fb-a3c8-7e7070c8665f" providerId="ADAL" clId="{EEB46435-8AD8-4C4C-BB22-526CE23A6C5A}" dt="2023-06-09T13:16:27.121" v="2614" actId="1076"/>
          <ac:spMkLst>
            <pc:docMk/>
            <pc:sldMk cId="3751544988" sldId="2147379057"/>
            <ac:spMk id="2" creationId="{5BCE06D0-5D34-8C19-1F31-589DF0FBA24B}"/>
          </ac:spMkLst>
        </pc:spChg>
        <pc:spChg chg="del">
          <ac:chgData name="John Regula" userId="17b6aed6-6a75-48fb-a3c8-7e7070c8665f" providerId="ADAL" clId="{EEB46435-8AD8-4C4C-BB22-526CE23A6C5A}" dt="2023-06-08T09:28:03.235" v="675" actId="700"/>
          <ac:spMkLst>
            <pc:docMk/>
            <pc:sldMk cId="3751544988" sldId="2147379057"/>
            <ac:spMk id="3" creationId="{C8BC8CC6-16C6-47B6-D04F-B8DB8CBDF91B}"/>
          </ac:spMkLst>
        </pc:spChg>
        <pc:spChg chg="mod">
          <ac:chgData name="John Regula" userId="17b6aed6-6a75-48fb-a3c8-7e7070c8665f" providerId="ADAL" clId="{EEB46435-8AD8-4C4C-BB22-526CE23A6C5A}" dt="2023-06-09T13:15:59.416" v="2610"/>
          <ac:spMkLst>
            <pc:docMk/>
            <pc:sldMk cId="3751544988" sldId="2147379057"/>
            <ac:spMk id="4" creationId="{4C19F87E-BD9D-184A-4EC8-029878569B82}"/>
          </ac:spMkLst>
        </pc:spChg>
        <pc:spChg chg="del">
          <ac:chgData name="John Regula" userId="17b6aed6-6a75-48fb-a3c8-7e7070c8665f" providerId="ADAL" clId="{EEB46435-8AD8-4C4C-BB22-526CE23A6C5A}" dt="2023-06-08T09:28:03.235" v="675" actId="700"/>
          <ac:spMkLst>
            <pc:docMk/>
            <pc:sldMk cId="3751544988" sldId="2147379057"/>
            <ac:spMk id="4" creationId="{956B2CE4-3952-EF7E-2896-D06D19E5CA65}"/>
          </ac:spMkLst>
        </pc:spChg>
        <pc:spChg chg="mod">
          <ac:chgData name="John Regula" userId="17b6aed6-6a75-48fb-a3c8-7e7070c8665f" providerId="ADAL" clId="{EEB46435-8AD8-4C4C-BB22-526CE23A6C5A}" dt="2023-06-08T09:43:02.496" v="756"/>
          <ac:spMkLst>
            <pc:docMk/>
            <pc:sldMk cId="3751544988" sldId="2147379057"/>
            <ac:spMk id="7" creationId="{F428FC70-2B66-16D1-A269-24529FC65096}"/>
          </ac:spMkLst>
        </pc:spChg>
        <pc:spChg chg="mod">
          <ac:chgData name="John Regula" userId="17b6aed6-6a75-48fb-a3c8-7e7070c8665f" providerId="ADAL" clId="{EEB46435-8AD8-4C4C-BB22-526CE23A6C5A}" dt="2023-06-08T09:43:02.496" v="756"/>
          <ac:spMkLst>
            <pc:docMk/>
            <pc:sldMk cId="3751544988" sldId="2147379057"/>
            <ac:spMk id="8" creationId="{707F132D-5AD1-9716-A65A-C806483981EE}"/>
          </ac:spMkLst>
        </pc:spChg>
        <pc:spChg chg="mod">
          <ac:chgData name="John Regula" userId="17b6aed6-6a75-48fb-a3c8-7e7070c8665f" providerId="ADAL" clId="{EEB46435-8AD8-4C4C-BB22-526CE23A6C5A}" dt="2023-06-08T09:43:02.496" v="756"/>
          <ac:spMkLst>
            <pc:docMk/>
            <pc:sldMk cId="3751544988" sldId="2147379057"/>
            <ac:spMk id="9" creationId="{9F137590-51F2-9503-2DA1-5D90566A6A56}"/>
          </ac:spMkLst>
        </pc:spChg>
        <pc:spChg chg="mod">
          <ac:chgData name="John Regula" userId="17b6aed6-6a75-48fb-a3c8-7e7070c8665f" providerId="ADAL" clId="{EEB46435-8AD8-4C4C-BB22-526CE23A6C5A}" dt="2023-06-09T13:15:59.416" v="2610"/>
          <ac:spMkLst>
            <pc:docMk/>
            <pc:sldMk cId="3751544988" sldId="2147379057"/>
            <ac:spMk id="10" creationId="{E7D07A8B-CA50-A22D-8E05-722A0F7DD5BA}"/>
          </ac:spMkLst>
        </pc:spChg>
        <pc:spChg chg="mod">
          <ac:chgData name="John Regula" userId="17b6aed6-6a75-48fb-a3c8-7e7070c8665f" providerId="ADAL" clId="{EEB46435-8AD8-4C4C-BB22-526CE23A6C5A}" dt="2023-06-09T13:15:59.416" v="2610"/>
          <ac:spMkLst>
            <pc:docMk/>
            <pc:sldMk cId="3751544988" sldId="2147379057"/>
            <ac:spMk id="11" creationId="{C879EA2A-090D-7245-9EB7-2004DC3A3CBF}"/>
          </ac:spMkLst>
        </pc:spChg>
        <pc:spChg chg="mod">
          <ac:chgData name="John Regula" userId="17b6aed6-6a75-48fb-a3c8-7e7070c8665f" providerId="ADAL" clId="{EEB46435-8AD8-4C4C-BB22-526CE23A6C5A}" dt="2023-06-09T13:15:59.416" v="2610"/>
          <ac:spMkLst>
            <pc:docMk/>
            <pc:sldMk cId="3751544988" sldId="2147379057"/>
            <ac:spMk id="12" creationId="{E5921DC1-6730-9EDA-B725-886F65131160}"/>
          </ac:spMkLst>
        </pc:spChg>
        <pc:spChg chg="mod">
          <ac:chgData name="John Regula" userId="17b6aed6-6a75-48fb-a3c8-7e7070c8665f" providerId="ADAL" clId="{EEB46435-8AD8-4C4C-BB22-526CE23A6C5A}" dt="2023-06-09T13:15:59.416" v="2610"/>
          <ac:spMkLst>
            <pc:docMk/>
            <pc:sldMk cId="3751544988" sldId="2147379057"/>
            <ac:spMk id="13" creationId="{AD1D7A5D-D2C5-FD90-1DB4-EC886F8256B0}"/>
          </ac:spMkLst>
        </pc:spChg>
        <pc:spChg chg="add mod">
          <ac:chgData name="John Regula" userId="17b6aed6-6a75-48fb-a3c8-7e7070c8665f" providerId="ADAL" clId="{EEB46435-8AD8-4C4C-BB22-526CE23A6C5A}" dt="2023-06-09T13:16:27.121" v="2614" actId="1076"/>
          <ac:spMkLst>
            <pc:docMk/>
            <pc:sldMk cId="3751544988" sldId="2147379057"/>
            <ac:spMk id="14" creationId="{F8F4D710-47E6-5F41-3464-2F184D766B73}"/>
          </ac:spMkLst>
        </pc:spChg>
        <pc:spChg chg="mod">
          <ac:chgData name="John Regula" userId="17b6aed6-6a75-48fb-a3c8-7e7070c8665f" providerId="ADAL" clId="{EEB46435-8AD8-4C4C-BB22-526CE23A6C5A}" dt="2023-06-09T13:16:15.082" v="2612"/>
          <ac:spMkLst>
            <pc:docMk/>
            <pc:sldMk cId="3751544988" sldId="2147379057"/>
            <ac:spMk id="16" creationId="{DD868C4F-0358-C679-8306-76768B497999}"/>
          </ac:spMkLst>
        </pc:spChg>
        <pc:spChg chg="mod">
          <ac:chgData name="John Regula" userId="17b6aed6-6a75-48fb-a3c8-7e7070c8665f" providerId="ADAL" clId="{EEB46435-8AD8-4C4C-BB22-526CE23A6C5A}" dt="2023-06-09T13:16:15.082" v="2612"/>
          <ac:spMkLst>
            <pc:docMk/>
            <pc:sldMk cId="3751544988" sldId="2147379057"/>
            <ac:spMk id="17" creationId="{670F45DC-A017-09B2-5AD8-F42A332B723E}"/>
          </ac:spMkLst>
        </pc:spChg>
        <pc:spChg chg="mod">
          <ac:chgData name="John Regula" userId="17b6aed6-6a75-48fb-a3c8-7e7070c8665f" providerId="ADAL" clId="{EEB46435-8AD8-4C4C-BB22-526CE23A6C5A}" dt="2023-06-09T13:16:15.082" v="2612"/>
          <ac:spMkLst>
            <pc:docMk/>
            <pc:sldMk cId="3751544988" sldId="2147379057"/>
            <ac:spMk id="18" creationId="{BBB0FEFF-3741-5E07-E512-40CA3567468D}"/>
          </ac:spMkLst>
        </pc:spChg>
        <pc:spChg chg="mod">
          <ac:chgData name="John Regula" userId="17b6aed6-6a75-48fb-a3c8-7e7070c8665f" providerId="ADAL" clId="{EEB46435-8AD8-4C4C-BB22-526CE23A6C5A}" dt="2023-06-09T13:16:15.082" v="2612"/>
          <ac:spMkLst>
            <pc:docMk/>
            <pc:sldMk cId="3751544988" sldId="2147379057"/>
            <ac:spMk id="19" creationId="{FB54BDEC-DC5C-63E5-5680-3D98B04E7D8E}"/>
          </ac:spMkLst>
        </pc:spChg>
        <pc:spChg chg="mod">
          <ac:chgData name="John Regula" userId="17b6aed6-6a75-48fb-a3c8-7e7070c8665f" providerId="ADAL" clId="{EEB46435-8AD8-4C4C-BB22-526CE23A6C5A}" dt="2023-06-09T13:16:15.082" v="2612"/>
          <ac:spMkLst>
            <pc:docMk/>
            <pc:sldMk cId="3751544988" sldId="2147379057"/>
            <ac:spMk id="20" creationId="{3B75A1F1-86A0-81AD-43D0-944AB62281DA}"/>
          </ac:spMkLst>
        </pc:spChg>
        <pc:spChg chg="mod">
          <ac:chgData name="John Regula" userId="17b6aed6-6a75-48fb-a3c8-7e7070c8665f" providerId="ADAL" clId="{EEB46435-8AD8-4C4C-BB22-526CE23A6C5A}" dt="2023-06-09T13:16:15.082" v="2612"/>
          <ac:spMkLst>
            <pc:docMk/>
            <pc:sldMk cId="3751544988" sldId="2147379057"/>
            <ac:spMk id="21" creationId="{AA9FB309-184F-9982-A733-4A5282930D2E}"/>
          </ac:spMkLst>
        </pc:spChg>
        <pc:grpChg chg="add mod ord">
          <ac:chgData name="John Regula" userId="17b6aed6-6a75-48fb-a3c8-7e7070c8665f" providerId="ADAL" clId="{EEB46435-8AD8-4C4C-BB22-526CE23A6C5A}" dt="2023-06-09T13:16:01.902" v="2611" actId="167"/>
          <ac:grpSpMkLst>
            <pc:docMk/>
            <pc:sldMk cId="3751544988" sldId="2147379057"/>
            <ac:grpSpMk id="3" creationId="{6F833462-3594-C17B-1BA6-89EB7A207AE4}"/>
          </ac:grpSpMkLst>
        </pc:grpChg>
        <pc:grpChg chg="add mod">
          <ac:chgData name="John Regula" userId="17b6aed6-6a75-48fb-a3c8-7e7070c8665f" providerId="ADAL" clId="{EEB46435-8AD8-4C4C-BB22-526CE23A6C5A}" dt="2023-06-08T09:43:02.496" v="756"/>
          <ac:grpSpMkLst>
            <pc:docMk/>
            <pc:sldMk cId="3751544988" sldId="2147379057"/>
            <ac:grpSpMk id="5" creationId="{F667BA9F-1038-95ED-9CAD-4AD370AE2027}"/>
          </ac:grpSpMkLst>
        </pc:grpChg>
        <pc:grpChg chg="mod">
          <ac:chgData name="John Regula" userId="17b6aed6-6a75-48fb-a3c8-7e7070c8665f" providerId="ADAL" clId="{EEB46435-8AD8-4C4C-BB22-526CE23A6C5A}" dt="2023-06-08T09:43:02.496" v="756"/>
          <ac:grpSpMkLst>
            <pc:docMk/>
            <pc:sldMk cId="3751544988" sldId="2147379057"/>
            <ac:grpSpMk id="6" creationId="{2E806D41-8800-0665-C398-325AFC07247D}"/>
          </ac:grpSpMkLst>
        </pc:grpChg>
        <pc:grpChg chg="add mod">
          <ac:chgData name="John Regula" userId="17b6aed6-6a75-48fb-a3c8-7e7070c8665f" providerId="ADAL" clId="{EEB46435-8AD8-4C4C-BB22-526CE23A6C5A}" dt="2023-06-09T13:16:27.121" v="2614" actId="1076"/>
          <ac:grpSpMkLst>
            <pc:docMk/>
            <pc:sldMk cId="3751544988" sldId="2147379057"/>
            <ac:grpSpMk id="15" creationId="{1E389E25-C798-BCDE-A66E-D22F347AE731}"/>
          </ac:grpSpMkLst>
        </pc:grpChg>
      </pc:sldChg>
      <pc:sldChg chg="addSp delSp modSp add mod ord">
        <pc:chgData name="John Regula" userId="17b6aed6-6a75-48fb-a3c8-7e7070c8665f" providerId="ADAL" clId="{EEB46435-8AD8-4C4C-BB22-526CE23A6C5A}" dt="2023-07-27T10:13:07.005" v="5575" actId="1076"/>
        <pc:sldMkLst>
          <pc:docMk/>
          <pc:sldMk cId="1571244632" sldId="2147379058"/>
        </pc:sldMkLst>
        <pc:spChg chg="add mod">
          <ac:chgData name="John Regula" userId="17b6aed6-6a75-48fb-a3c8-7e7070c8665f" providerId="ADAL" clId="{EEB46435-8AD8-4C4C-BB22-526CE23A6C5A}" dt="2023-06-08T09:31:34.103" v="681" actId="164"/>
          <ac:spMkLst>
            <pc:docMk/>
            <pc:sldMk cId="1571244632" sldId="2147379058"/>
            <ac:spMk id="2" creationId="{25913AE5-1A40-9AC3-7F77-62F767D6E033}"/>
          </ac:spMkLst>
        </pc:spChg>
        <pc:spChg chg="add mod">
          <ac:chgData name="John Regula" userId="17b6aed6-6a75-48fb-a3c8-7e7070c8665f" providerId="ADAL" clId="{EEB46435-8AD8-4C4C-BB22-526CE23A6C5A}" dt="2023-06-08T09:31:34.103" v="681" actId="164"/>
          <ac:spMkLst>
            <pc:docMk/>
            <pc:sldMk cId="1571244632" sldId="2147379058"/>
            <ac:spMk id="3" creationId="{2F5DB5DF-BCB8-B143-4277-4F360DE7ABA9}"/>
          </ac:spMkLst>
        </pc:spChg>
        <pc:spChg chg="add mod">
          <ac:chgData name="John Regula" userId="17b6aed6-6a75-48fb-a3c8-7e7070c8665f" providerId="ADAL" clId="{EEB46435-8AD8-4C4C-BB22-526CE23A6C5A}" dt="2023-06-08T09:31:34.103" v="681" actId="164"/>
          <ac:spMkLst>
            <pc:docMk/>
            <pc:sldMk cId="1571244632" sldId="2147379058"/>
            <ac:spMk id="4" creationId="{91B88EC2-ED40-484E-2FC7-AAF9D748B4ED}"/>
          </ac:spMkLst>
        </pc:spChg>
        <pc:spChg chg="del mod">
          <ac:chgData name="John Regula" userId="17b6aed6-6a75-48fb-a3c8-7e7070c8665f" providerId="ADAL" clId="{EEB46435-8AD8-4C4C-BB22-526CE23A6C5A}" dt="2023-06-09T13:16:41.465" v="2615" actId="478"/>
          <ac:spMkLst>
            <pc:docMk/>
            <pc:sldMk cId="1571244632" sldId="2147379058"/>
            <ac:spMk id="5" creationId="{01A319C7-600D-6990-5EF2-303800CB38AA}"/>
          </ac:spMkLst>
        </pc:spChg>
        <pc:spChg chg="del mod">
          <ac:chgData name="John Regula" userId="17b6aed6-6a75-48fb-a3c8-7e7070c8665f" providerId="ADAL" clId="{EEB46435-8AD8-4C4C-BB22-526CE23A6C5A}" dt="2023-06-09T13:18:10.604" v="2630" actId="478"/>
          <ac:spMkLst>
            <pc:docMk/>
            <pc:sldMk cId="1571244632" sldId="2147379058"/>
            <ac:spMk id="6" creationId="{92B9DDA3-3F1C-4137-6851-B18636C18B0B}"/>
          </ac:spMkLst>
        </pc:spChg>
        <pc:spChg chg="del mod">
          <ac:chgData name="John Regula" userId="17b6aed6-6a75-48fb-a3c8-7e7070c8665f" providerId="ADAL" clId="{EEB46435-8AD8-4C4C-BB22-526CE23A6C5A}" dt="2023-06-09T13:18:10.604" v="2630" actId="478"/>
          <ac:spMkLst>
            <pc:docMk/>
            <pc:sldMk cId="1571244632" sldId="2147379058"/>
            <ac:spMk id="7" creationId="{702109D1-6CB2-4B68-E7AD-8056C9FE21FB}"/>
          </ac:spMkLst>
        </pc:spChg>
        <pc:spChg chg="add mod">
          <ac:chgData name="John Regula" userId="17b6aed6-6a75-48fb-a3c8-7e7070c8665f" providerId="ADAL" clId="{EEB46435-8AD8-4C4C-BB22-526CE23A6C5A}" dt="2023-06-09T13:18:26.326" v="2634" actId="1076"/>
          <ac:spMkLst>
            <pc:docMk/>
            <pc:sldMk cId="1571244632" sldId="2147379058"/>
            <ac:spMk id="8" creationId="{355609FD-9F72-59C3-418F-D40BF0865264}"/>
          </ac:spMkLst>
        </pc:spChg>
        <pc:spChg chg="add mod">
          <ac:chgData name="John Regula" userId="17b6aed6-6a75-48fb-a3c8-7e7070c8665f" providerId="ADAL" clId="{EEB46435-8AD8-4C4C-BB22-526CE23A6C5A}" dt="2023-06-09T13:18:26.326" v="2634" actId="1076"/>
          <ac:spMkLst>
            <pc:docMk/>
            <pc:sldMk cId="1571244632" sldId="2147379058"/>
            <ac:spMk id="9" creationId="{D1FCFFC7-5C32-7B01-FE62-44C997CCBB0E}"/>
          </ac:spMkLst>
        </pc:spChg>
        <pc:spChg chg="add mod">
          <ac:chgData name="John Regula" userId="17b6aed6-6a75-48fb-a3c8-7e7070c8665f" providerId="ADAL" clId="{EEB46435-8AD8-4C4C-BB22-526CE23A6C5A}" dt="2023-06-09T13:18:26.326" v="2634" actId="1076"/>
          <ac:spMkLst>
            <pc:docMk/>
            <pc:sldMk cId="1571244632" sldId="2147379058"/>
            <ac:spMk id="10" creationId="{928A023C-3C2C-CF56-854F-8D43CDC6D9F0}"/>
          </ac:spMkLst>
        </pc:spChg>
        <pc:spChg chg="add mod">
          <ac:chgData name="John Regula" userId="17b6aed6-6a75-48fb-a3c8-7e7070c8665f" providerId="ADAL" clId="{EEB46435-8AD8-4C4C-BB22-526CE23A6C5A}" dt="2023-06-08T09:31:34.103" v="681" actId="164"/>
          <ac:spMkLst>
            <pc:docMk/>
            <pc:sldMk cId="1571244632" sldId="2147379058"/>
            <ac:spMk id="16" creationId="{9DADFFCE-913E-7DAE-2229-06DA33A9BEB0}"/>
          </ac:spMkLst>
        </pc:spChg>
        <pc:spChg chg="add mod">
          <ac:chgData name="John Regula" userId="17b6aed6-6a75-48fb-a3c8-7e7070c8665f" providerId="ADAL" clId="{EEB46435-8AD8-4C4C-BB22-526CE23A6C5A}" dt="2023-06-08T09:31:34.103" v="681" actId="164"/>
          <ac:spMkLst>
            <pc:docMk/>
            <pc:sldMk cId="1571244632" sldId="2147379058"/>
            <ac:spMk id="17" creationId="{F6DE71A1-D889-C512-4340-78454FDBDCC6}"/>
          </ac:spMkLst>
        </pc:spChg>
        <pc:spChg chg="add del mod ord">
          <ac:chgData name="John Regula" userId="17b6aed6-6a75-48fb-a3c8-7e7070c8665f" providerId="ADAL" clId="{EEB46435-8AD8-4C4C-BB22-526CE23A6C5A}" dt="2023-06-08T09:40:08.399" v="742" actId="11529"/>
          <ac:spMkLst>
            <pc:docMk/>
            <pc:sldMk cId="1571244632" sldId="2147379058"/>
            <ac:spMk id="20" creationId="{601D4D1C-9CC1-900D-F0E0-33F6D62178F6}"/>
          </ac:spMkLst>
        </pc:spChg>
        <pc:spChg chg="add mod">
          <ac:chgData name="John Regula" userId="17b6aed6-6a75-48fb-a3c8-7e7070c8665f" providerId="ADAL" clId="{EEB46435-8AD8-4C4C-BB22-526CE23A6C5A}" dt="2023-06-09T13:18:26.326" v="2634" actId="1076"/>
          <ac:spMkLst>
            <pc:docMk/>
            <pc:sldMk cId="1571244632" sldId="2147379058"/>
            <ac:spMk id="20" creationId="{9DCBE71A-1816-D804-3B4E-00FF2A99059A}"/>
          </ac:spMkLst>
        </pc:spChg>
        <pc:spChg chg="add mod">
          <ac:chgData name="John Regula" userId="17b6aed6-6a75-48fb-a3c8-7e7070c8665f" providerId="ADAL" clId="{EEB46435-8AD8-4C4C-BB22-526CE23A6C5A}" dt="2023-06-09T13:18:26.326" v="2634" actId="1076"/>
          <ac:spMkLst>
            <pc:docMk/>
            <pc:sldMk cId="1571244632" sldId="2147379058"/>
            <ac:spMk id="21" creationId="{BBC1C302-F1DB-BFA6-3C63-976A92116533}"/>
          </ac:spMkLst>
        </pc:spChg>
        <pc:spChg chg="del mod">
          <ac:chgData name="John Regula" userId="17b6aed6-6a75-48fb-a3c8-7e7070c8665f" providerId="ADAL" clId="{EEB46435-8AD8-4C4C-BB22-526CE23A6C5A}" dt="2023-06-09T13:18:10.604" v="2630" actId="478"/>
          <ac:spMkLst>
            <pc:docMk/>
            <pc:sldMk cId="1571244632" sldId="2147379058"/>
            <ac:spMk id="22" creationId="{86A087B6-EAD0-F108-29DF-56A368A8E6F4}"/>
          </ac:spMkLst>
        </pc:spChg>
        <pc:spChg chg="add mod">
          <ac:chgData name="John Regula" userId="17b6aed6-6a75-48fb-a3c8-7e7070c8665f" providerId="ADAL" clId="{EEB46435-8AD8-4C4C-BB22-526CE23A6C5A}" dt="2023-07-27T10:13:07.005" v="5575" actId="1076"/>
          <ac:spMkLst>
            <pc:docMk/>
            <pc:sldMk cId="1571244632" sldId="2147379058"/>
            <ac:spMk id="22" creationId="{D751E27C-3BF2-9A00-0520-452E3C6A03BB}"/>
          </ac:spMkLst>
        </pc:spChg>
        <pc:spChg chg="del mod">
          <ac:chgData name="John Regula" userId="17b6aed6-6a75-48fb-a3c8-7e7070c8665f" providerId="ADAL" clId="{EEB46435-8AD8-4C4C-BB22-526CE23A6C5A}" dt="2023-06-09T13:18:10.604" v="2630" actId="478"/>
          <ac:spMkLst>
            <pc:docMk/>
            <pc:sldMk cId="1571244632" sldId="2147379058"/>
            <ac:spMk id="23" creationId="{86DA4AE9-50A1-09C6-C303-90B63F7D5307}"/>
          </ac:spMkLst>
        </pc:spChg>
        <pc:spChg chg="add del mod ord">
          <ac:chgData name="John Regula" userId="17b6aed6-6a75-48fb-a3c8-7e7070c8665f" providerId="ADAL" clId="{EEB46435-8AD8-4C4C-BB22-526CE23A6C5A}" dt="2023-07-27T10:10:34.024" v="5556" actId="478"/>
          <ac:spMkLst>
            <pc:docMk/>
            <pc:sldMk cId="1571244632" sldId="2147379058"/>
            <ac:spMk id="23" creationId="{8919AC7B-0314-5582-4878-C4B3BAC894D0}"/>
          </ac:spMkLst>
        </pc:spChg>
        <pc:spChg chg="add mod">
          <ac:chgData name="John Regula" userId="17b6aed6-6a75-48fb-a3c8-7e7070c8665f" providerId="ADAL" clId="{EEB46435-8AD8-4C4C-BB22-526CE23A6C5A}" dt="2023-07-27T10:13:07.005" v="5575" actId="1076"/>
          <ac:spMkLst>
            <pc:docMk/>
            <pc:sldMk cId="1571244632" sldId="2147379058"/>
            <ac:spMk id="24" creationId="{3AD4B3C6-BE81-4142-48C5-39FE6714CB33}"/>
          </ac:spMkLst>
        </pc:spChg>
        <pc:spChg chg="del mod">
          <ac:chgData name="John Regula" userId="17b6aed6-6a75-48fb-a3c8-7e7070c8665f" providerId="ADAL" clId="{EEB46435-8AD8-4C4C-BB22-526CE23A6C5A}" dt="2023-06-09T13:18:10.604" v="2630" actId="478"/>
          <ac:spMkLst>
            <pc:docMk/>
            <pc:sldMk cId="1571244632" sldId="2147379058"/>
            <ac:spMk id="24" creationId="{8B424D83-AABD-EA18-F0E1-10C3844ACCF7}"/>
          </ac:spMkLst>
        </pc:spChg>
        <pc:spChg chg="add mod ord">
          <ac:chgData name="John Regula" userId="17b6aed6-6a75-48fb-a3c8-7e7070c8665f" providerId="ADAL" clId="{EEB46435-8AD8-4C4C-BB22-526CE23A6C5A}" dt="2023-07-27T10:13:07.005" v="5575" actId="1076"/>
          <ac:spMkLst>
            <pc:docMk/>
            <pc:sldMk cId="1571244632" sldId="2147379058"/>
            <ac:spMk id="25" creationId="{362C97F8-CD0F-625F-6572-8FD03E8E854D}"/>
          </ac:spMkLst>
        </pc:spChg>
        <pc:spChg chg="del mod">
          <ac:chgData name="John Regula" userId="17b6aed6-6a75-48fb-a3c8-7e7070c8665f" providerId="ADAL" clId="{EEB46435-8AD8-4C4C-BB22-526CE23A6C5A}" dt="2023-06-09T13:18:10.604" v="2630" actId="478"/>
          <ac:spMkLst>
            <pc:docMk/>
            <pc:sldMk cId="1571244632" sldId="2147379058"/>
            <ac:spMk id="25" creationId="{6ACE102D-2A1C-5105-02A7-0E3DD852DD2A}"/>
          </ac:spMkLst>
        </pc:spChg>
        <pc:spChg chg="del mod">
          <ac:chgData name="John Regula" userId="17b6aed6-6a75-48fb-a3c8-7e7070c8665f" providerId="ADAL" clId="{EEB46435-8AD8-4C4C-BB22-526CE23A6C5A}" dt="2023-06-09T13:18:10.604" v="2630" actId="478"/>
          <ac:spMkLst>
            <pc:docMk/>
            <pc:sldMk cId="1571244632" sldId="2147379058"/>
            <ac:spMk id="26" creationId="{19168B6D-E15B-FEAE-75B1-057021DF7835}"/>
          </ac:spMkLst>
        </pc:spChg>
        <pc:spChg chg="del mod">
          <ac:chgData name="John Regula" userId="17b6aed6-6a75-48fb-a3c8-7e7070c8665f" providerId="ADAL" clId="{EEB46435-8AD8-4C4C-BB22-526CE23A6C5A}" dt="2023-06-09T13:18:10.604" v="2630" actId="478"/>
          <ac:spMkLst>
            <pc:docMk/>
            <pc:sldMk cId="1571244632" sldId="2147379058"/>
            <ac:spMk id="27" creationId="{499E1C4B-B2F6-E8EF-7E0D-02EFF2A50864}"/>
          </ac:spMkLst>
        </pc:spChg>
        <pc:spChg chg="del mod">
          <ac:chgData name="John Regula" userId="17b6aed6-6a75-48fb-a3c8-7e7070c8665f" providerId="ADAL" clId="{EEB46435-8AD8-4C4C-BB22-526CE23A6C5A}" dt="2023-06-09T13:18:10.604" v="2630" actId="478"/>
          <ac:spMkLst>
            <pc:docMk/>
            <pc:sldMk cId="1571244632" sldId="2147379058"/>
            <ac:spMk id="28" creationId="{201242C3-183B-21EF-CC13-5DB8FD048FAF}"/>
          </ac:spMkLst>
        </pc:spChg>
        <pc:spChg chg="del mod">
          <ac:chgData name="John Regula" userId="17b6aed6-6a75-48fb-a3c8-7e7070c8665f" providerId="ADAL" clId="{EEB46435-8AD8-4C4C-BB22-526CE23A6C5A}" dt="2023-06-09T13:18:10.604" v="2630" actId="478"/>
          <ac:spMkLst>
            <pc:docMk/>
            <pc:sldMk cId="1571244632" sldId="2147379058"/>
            <ac:spMk id="29" creationId="{04919FC8-0A87-7E66-317B-8B5CCF1DCCE6}"/>
          </ac:spMkLst>
        </pc:spChg>
        <pc:spChg chg="del mod">
          <ac:chgData name="John Regula" userId="17b6aed6-6a75-48fb-a3c8-7e7070c8665f" providerId="ADAL" clId="{EEB46435-8AD8-4C4C-BB22-526CE23A6C5A}" dt="2023-06-09T13:18:10.604" v="2630" actId="478"/>
          <ac:spMkLst>
            <pc:docMk/>
            <pc:sldMk cId="1571244632" sldId="2147379058"/>
            <ac:spMk id="30" creationId="{C79AB392-3A2A-1D5F-702B-1AC7A3D36800}"/>
          </ac:spMkLst>
        </pc:spChg>
        <pc:spChg chg="del mod">
          <ac:chgData name="John Regula" userId="17b6aed6-6a75-48fb-a3c8-7e7070c8665f" providerId="ADAL" clId="{EEB46435-8AD8-4C4C-BB22-526CE23A6C5A}" dt="2023-06-09T13:18:10.604" v="2630" actId="478"/>
          <ac:spMkLst>
            <pc:docMk/>
            <pc:sldMk cId="1571244632" sldId="2147379058"/>
            <ac:spMk id="31" creationId="{A784A7C7-B9E8-B472-226F-DDF4E53359D4}"/>
          </ac:spMkLst>
        </pc:spChg>
        <pc:spChg chg="add mod">
          <ac:chgData name="John Regula" userId="17b6aed6-6a75-48fb-a3c8-7e7070c8665f" providerId="ADAL" clId="{EEB46435-8AD8-4C4C-BB22-526CE23A6C5A}" dt="2023-06-09T13:18:26.326" v="2634" actId="1076"/>
          <ac:spMkLst>
            <pc:docMk/>
            <pc:sldMk cId="1571244632" sldId="2147379058"/>
            <ac:spMk id="32" creationId="{8FD42B97-858C-E92E-CDDF-69182E88A07E}"/>
          </ac:spMkLst>
        </pc:spChg>
        <pc:spChg chg="add mod">
          <ac:chgData name="John Regula" userId="17b6aed6-6a75-48fb-a3c8-7e7070c8665f" providerId="ADAL" clId="{EEB46435-8AD8-4C4C-BB22-526CE23A6C5A}" dt="2023-06-09T13:18:26.326" v="2634" actId="1076"/>
          <ac:spMkLst>
            <pc:docMk/>
            <pc:sldMk cId="1571244632" sldId="2147379058"/>
            <ac:spMk id="33" creationId="{1650ECE5-8F89-049B-D434-23B3FDC9241D}"/>
          </ac:spMkLst>
        </pc:spChg>
        <pc:spChg chg="add mod">
          <ac:chgData name="John Regula" userId="17b6aed6-6a75-48fb-a3c8-7e7070c8665f" providerId="ADAL" clId="{EEB46435-8AD8-4C4C-BB22-526CE23A6C5A}" dt="2023-06-09T13:18:26.326" v="2634" actId="1076"/>
          <ac:spMkLst>
            <pc:docMk/>
            <pc:sldMk cId="1571244632" sldId="2147379058"/>
            <ac:spMk id="34" creationId="{C30D7617-B3CF-6CE3-9CDB-F49D3662F9B1}"/>
          </ac:spMkLst>
        </pc:spChg>
        <pc:spChg chg="add mod">
          <ac:chgData name="John Regula" userId="17b6aed6-6a75-48fb-a3c8-7e7070c8665f" providerId="ADAL" clId="{EEB46435-8AD8-4C4C-BB22-526CE23A6C5A}" dt="2023-06-09T13:18:26.326" v="2634" actId="1076"/>
          <ac:spMkLst>
            <pc:docMk/>
            <pc:sldMk cId="1571244632" sldId="2147379058"/>
            <ac:spMk id="35" creationId="{758E06F7-0862-1868-59E3-1F7D42C7F48A}"/>
          </ac:spMkLst>
        </pc:spChg>
        <pc:spChg chg="add mod">
          <ac:chgData name="John Regula" userId="17b6aed6-6a75-48fb-a3c8-7e7070c8665f" providerId="ADAL" clId="{EEB46435-8AD8-4C4C-BB22-526CE23A6C5A}" dt="2023-06-09T13:18:26.326" v="2634" actId="1076"/>
          <ac:spMkLst>
            <pc:docMk/>
            <pc:sldMk cId="1571244632" sldId="2147379058"/>
            <ac:spMk id="36" creationId="{F744651D-E4F3-D0DB-8C14-6BB50BCEF1EB}"/>
          </ac:spMkLst>
        </pc:spChg>
        <pc:spChg chg="add mod">
          <ac:chgData name="John Regula" userId="17b6aed6-6a75-48fb-a3c8-7e7070c8665f" providerId="ADAL" clId="{EEB46435-8AD8-4C4C-BB22-526CE23A6C5A}" dt="2023-06-09T13:18:26.326" v="2634" actId="1076"/>
          <ac:spMkLst>
            <pc:docMk/>
            <pc:sldMk cId="1571244632" sldId="2147379058"/>
            <ac:spMk id="37" creationId="{004D0803-680F-33F1-84E6-6301215FBF64}"/>
          </ac:spMkLst>
        </pc:spChg>
        <pc:spChg chg="add mod">
          <ac:chgData name="John Regula" userId="17b6aed6-6a75-48fb-a3c8-7e7070c8665f" providerId="ADAL" clId="{EEB46435-8AD8-4C4C-BB22-526CE23A6C5A}" dt="2023-06-09T13:18:26.326" v="2634" actId="1076"/>
          <ac:spMkLst>
            <pc:docMk/>
            <pc:sldMk cId="1571244632" sldId="2147379058"/>
            <ac:spMk id="38" creationId="{1B43216D-D113-8E88-83CF-948C585E1800}"/>
          </ac:spMkLst>
        </pc:spChg>
        <pc:spChg chg="add del mod">
          <ac:chgData name="John Regula" userId="17b6aed6-6a75-48fb-a3c8-7e7070c8665f" providerId="ADAL" clId="{EEB46435-8AD8-4C4C-BB22-526CE23A6C5A}" dt="2023-06-09T13:16:45.667" v="2616" actId="478"/>
          <ac:spMkLst>
            <pc:docMk/>
            <pc:sldMk cId="1571244632" sldId="2147379058"/>
            <ac:spMk id="40" creationId="{21F7F465-CCC7-0716-9EA6-C4BB912EAFF1}"/>
          </ac:spMkLst>
        </pc:spChg>
        <pc:spChg chg="add del mod">
          <ac:chgData name="John Regula" userId="17b6aed6-6a75-48fb-a3c8-7e7070c8665f" providerId="ADAL" clId="{EEB46435-8AD8-4C4C-BB22-526CE23A6C5A}" dt="2023-06-09T13:18:15.717" v="2632" actId="478"/>
          <ac:spMkLst>
            <pc:docMk/>
            <pc:sldMk cId="1571244632" sldId="2147379058"/>
            <ac:spMk id="42" creationId="{2FF47C81-650A-B711-2E9D-F6BE3C6F9CA0}"/>
          </ac:spMkLst>
        </pc:spChg>
        <pc:spChg chg="add del mod">
          <ac:chgData name="John Regula" userId="17b6aed6-6a75-48fb-a3c8-7e7070c8665f" providerId="ADAL" clId="{EEB46435-8AD8-4C4C-BB22-526CE23A6C5A}" dt="2023-06-09T13:18:13.788" v="2631" actId="478"/>
          <ac:spMkLst>
            <pc:docMk/>
            <pc:sldMk cId="1571244632" sldId="2147379058"/>
            <ac:spMk id="44" creationId="{019E5D00-9DF5-49E4-7A23-8E8C2208082C}"/>
          </ac:spMkLst>
        </pc:spChg>
        <pc:grpChg chg="del">
          <ac:chgData name="John Regula" userId="17b6aed6-6a75-48fb-a3c8-7e7070c8665f" providerId="ADAL" clId="{EEB46435-8AD8-4C4C-BB22-526CE23A6C5A}" dt="2023-06-08T09:33:04.628" v="686" actId="478"/>
          <ac:grpSpMkLst>
            <pc:docMk/>
            <pc:sldMk cId="1571244632" sldId="2147379058"/>
            <ac:grpSpMk id="8" creationId="{41B47E26-DC8F-215D-74DB-709AC6107A7B}"/>
          </ac:grpSpMkLst>
        </pc:grpChg>
        <pc:grpChg chg="add del mod ord">
          <ac:chgData name="John Regula" userId="17b6aed6-6a75-48fb-a3c8-7e7070c8665f" providerId="ADAL" clId="{EEB46435-8AD8-4C4C-BB22-526CE23A6C5A}" dt="2023-07-27T10:13:01.398" v="5574" actId="478"/>
          <ac:grpSpMkLst>
            <pc:docMk/>
            <pc:sldMk cId="1571244632" sldId="2147379058"/>
            <ac:grpSpMk id="18" creationId="{A2111425-8D95-E83C-DE97-F7003546329B}"/>
          </ac:grpSpMkLst>
        </pc:grpChg>
        <pc:grpChg chg="del">
          <ac:chgData name="John Regula" userId="17b6aed6-6a75-48fb-a3c8-7e7070c8665f" providerId="ADAL" clId="{EEB46435-8AD8-4C4C-BB22-526CE23A6C5A}" dt="2023-06-08T09:31:19.555" v="679" actId="478"/>
          <ac:grpSpMkLst>
            <pc:docMk/>
            <pc:sldMk cId="1571244632" sldId="2147379058"/>
            <ac:grpSpMk id="35" creationId="{7ED96D43-6245-0941-2CAD-EEBC6E9A9713}"/>
          </ac:grpSpMkLst>
        </pc:grpChg>
        <pc:picChg chg="add del mod">
          <ac:chgData name="John Regula" userId="17b6aed6-6a75-48fb-a3c8-7e7070c8665f" providerId="ADAL" clId="{EEB46435-8AD8-4C4C-BB22-526CE23A6C5A}" dt="2023-07-27T10:07:17.410" v="5483" actId="478"/>
          <ac:picMkLst>
            <pc:docMk/>
            <pc:sldMk cId="1571244632" sldId="2147379058"/>
            <ac:picMk id="5" creationId="{E021470E-585B-03AC-788D-CDF15D173178}"/>
          </ac:picMkLst>
        </pc:picChg>
        <pc:picChg chg="add mod ord">
          <ac:chgData name="John Regula" userId="17b6aed6-6a75-48fb-a3c8-7e7070c8665f" providerId="ADAL" clId="{EEB46435-8AD8-4C4C-BB22-526CE23A6C5A}" dt="2023-07-27T10:13:07.005" v="5575" actId="1076"/>
          <ac:picMkLst>
            <pc:docMk/>
            <pc:sldMk cId="1571244632" sldId="2147379058"/>
            <ac:picMk id="7" creationId="{E52E581C-5D1C-BBAE-B718-D22ACD14BD4D}"/>
          </ac:picMkLst>
        </pc:picChg>
        <pc:picChg chg="add mod">
          <ac:chgData name="John Regula" userId="17b6aed6-6a75-48fb-a3c8-7e7070c8665f" providerId="ADAL" clId="{EEB46435-8AD8-4C4C-BB22-526CE23A6C5A}" dt="2023-07-27T10:13:07.005" v="5575" actId="1076"/>
          <ac:picMkLst>
            <pc:docMk/>
            <pc:sldMk cId="1571244632" sldId="2147379058"/>
            <ac:picMk id="19" creationId="{85627180-2FF9-90A4-2483-31F7791320E3}"/>
          </ac:picMkLst>
        </pc:picChg>
      </pc:sldChg>
      <pc:sldChg chg="addSp delSp modSp new mod modClrScheme chgLayout">
        <pc:chgData name="John Regula" userId="17b6aed6-6a75-48fb-a3c8-7e7070c8665f" providerId="ADAL" clId="{EEB46435-8AD8-4C4C-BB22-526CE23A6C5A}" dt="2023-07-27T09:34:35.926" v="5189" actId="207"/>
        <pc:sldMkLst>
          <pc:docMk/>
          <pc:sldMk cId="2230827154" sldId="2147379059"/>
        </pc:sldMkLst>
        <pc:spChg chg="del">
          <ac:chgData name="John Regula" userId="17b6aed6-6a75-48fb-a3c8-7e7070c8665f" providerId="ADAL" clId="{EEB46435-8AD8-4C4C-BB22-526CE23A6C5A}" dt="2023-06-08T09:43:39.498" v="758" actId="700"/>
          <ac:spMkLst>
            <pc:docMk/>
            <pc:sldMk cId="2230827154" sldId="2147379059"/>
            <ac:spMk id="2" creationId="{033E1818-5D11-D3E8-AC38-069EC028BEA3}"/>
          </ac:spMkLst>
        </pc:spChg>
        <pc:spChg chg="del mod ord">
          <ac:chgData name="John Regula" userId="17b6aed6-6a75-48fb-a3c8-7e7070c8665f" providerId="ADAL" clId="{EEB46435-8AD8-4C4C-BB22-526CE23A6C5A}" dt="2023-06-08T09:43:39.498" v="758" actId="700"/>
          <ac:spMkLst>
            <pc:docMk/>
            <pc:sldMk cId="2230827154" sldId="2147379059"/>
            <ac:spMk id="3" creationId="{43B8623B-F3F0-701D-B197-58F2BF3AE7EB}"/>
          </ac:spMkLst>
        </pc:spChg>
        <pc:spChg chg="del mod ord">
          <ac:chgData name="John Regula" userId="17b6aed6-6a75-48fb-a3c8-7e7070c8665f" providerId="ADAL" clId="{EEB46435-8AD8-4C4C-BB22-526CE23A6C5A}" dt="2023-06-08T09:43:39.498" v="758" actId="700"/>
          <ac:spMkLst>
            <pc:docMk/>
            <pc:sldMk cId="2230827154" sldId="2147379059"/>
            <ac:spMk id="4" creationId="{92FAF197-FFDC-EEB8-8098-C06D9A237765}"/>
          </ac:spMkLst>
        </pc:spChg>
        <pc:spChg chg="add mod ord">
          <ac:chgData name="John Regula" userId="17b6aed6-6a75-48fb-a3c8-7e7070c8665f" providerId="ADAL" clId="{EEB46435-8AD8-4C4C-BB22-526CE23A6C5A}" dt="2023-06-09T10:52:13.061" v="2288" actId="700"/>
          <ac:spMkLst>
            <pc:docMk/>
            <pc:sldMk cId="2230827154" sldId="2147379059"/>
            <ac:spMk id="5" creationId="{F5959F32-5ADF-F862-CB2D-F7389EB0F1D5}"/>
          </ac:spMkLst>
        </pc:spChg>
        <pc:spChg chg="add mod ord">
          <ac:chgData name="John Regula" userId="17b6aed6-6a75-48fb-a3c8-7e7070c8665f" providerId="ADAL" clId="{EEB46435-8AD8-4C4C-BB22-526CE23A6C5A}" dt="2023-06-09T11:08:59.731" v="2357" actId="1076"/>
          <ac:spMkLst>
            <pc:docMk/>
            <pc:sldMk cId="2230827154" sldId="2147379059"/>
            <ac:spMk id="6" creationId="{DE0A1684-6C37-AB01-D88C-A17C4C199C42}"/>
          </ac:spMkLst>
        </pc:spChg>
        <pc:spChg chg="add mod ord">
          <ac:chgData name="John Regula" userId="17b6aed6-6a75-48fb-a3c8-7e7070c8665f" providerId="ADAL" clId="{EEB46435-8AD8-4C4C-BB22-526CE23A6C5A}" dt="2023-07-27T09:34:35.926" v="5189" actId="207"/>
          <ac:spMkLst>
            <pc:docMk/>
            <pc:sldMk cId="2230827154" sldId="2147379059"/>
            <ac:spMk id="7" creationId="{59C37CAE-8077-8C65-F588-1D8E9CA7DB70}"/>
          </ac:spMkLst>
        </pc:spChg>
        <pc:spChg chg="mod">
          <ac:chgData name="John Regula" userId="17b6aed6-6a75-48fb-a3c8-7e7070c8665f" providerId="ADAL" clId="{EEB46435-8AD8-4C4C-BB22-526CE23A6C5A}" dt="2023-06-09T13:44:23.651" v="2738" actId="207"/>
          <ac:spMkLst>
            <pc:docMk/>
            <pc:sldMk cId="2230827154" sldId="2147379059"/>
            <ac:spMk id="10" creationId="{8DEDFC4B-93ED-C9A8-F6C7-33E5A8087038}"/>
          </ac:spMkLst>
        </pc:spChg>
        <pc:spChg chg="mod">
          <ac:chgData name="John Regula" userId="17b6aed6-6a75-48fb-a3c8-7e7070c8665f" providerId="ADAL" clId="{EEB46435-8AD8-4C4C-BB22-526CE23A6C5A}" dt="2023-06-09T13:44:20.815" v="2737" actId="207"/>
          <ac:spMkLst>
            <pc:docMk/>
            <pc:sldMk cId="2230827154" sldId="2147379059"/>
            <ac:spMk id="11" creationId="{A56126DB-7626-3066-74EF-E6D52255C5E9}"/>
          </ac:spMkLst>
        </pc:spChg>
        <pc:spChg chg="mod">
          <ac:chgData name="John Regula" userId="17b6aed6-6a75-48fb-a3c8-7e7070c8665f" providerId="ADAL" clId="{EEB46435-8AD8-4C4C-BB22-526CE23A6C5A}" dt="2023-06-08T09:48:00.525" v="770"/>
          <ac:spMkLst>
            <pc:docMk/>
            <pc:sldMk cId="2230827154" sldId="2147379059"/>
            <ac:spMk id="12" creationId="{204DC842-B218-CDA8-C7B8-4D91C4D1D526}"/>
          </ac:spMkLst>
        </pc:spChg>
        <pc:grpChg chg="add mod">
          <ac:chgData name="John Regula" userId="17b6aed6-6a75-48fb-a3c8-7e7070c8665f" providerId="ADAL" clId="{EEB46435-8AD8-4C4C-BB22-526CE23A6C5A}" dt="2023-06-08T09:48:00.525" v="770"/>
          <ac:grpSpMkLst>
            <pc:docMk/>
            <pc:sldMk cId="2230827154" sldId="2147379059"/>
            <ac:grpSpMk id="8" creationId="{845C7FE8-D556-0AA3-9B64-2EBEF9FDE578}"/>
          </ac:grpSpMkLst>
        </pc:grpChg>
        <pc:grpChg chg="mod">
          <ac:chgData name="John Regula" userId="17b6aed6-6a75-48fb-a3c8-7e7070c8665f" providerId="ADAL" clId="{EEB46435-8AD8-4C4C-BB22-526CE23A6C5A}" dt="2023-06-08T09:48:00.525" v="770"/>
          <ac:grpSpMkLst>
            <pc:docMk/>
            <pc:sldMk cId="2230827154" sldId="2147379059"/>
            <ac:grpSpMk id="9" creationId="{866D02A0-C3A2-40F1-BEE2-D45ECD71D73E}"/>
          </ac:grpSpMkLst>
        </pc:grpChg>
      </pc:sldChg>
      <pc:sldChg chg="addSp delSp modSp new mod modClrScheme chgLayout">
        <pc:chgData name="John Regula" userId="17b6aed6-6a75-48fb-a3c8-7e7070c8665f" providerId="ADAL" clId="{EEB46435-8AD8-4C4C-BB22-526CE23A6C5A}" dt="2023-06-09T15:05:57.682" v="3131" actId="167"/>
        <pc:sldMkLst>
          <pc:docMk/>
          <pc:sldMk cId="327226569" sldId="2147379060"/>
        </pc:sldMkLst>
        <pc:spChg chg="del">
          <ac:chgData name="John Regula" userId="17b6aed6-6a75-48fb-a3c8-7e7070c8665f" providerId="ADAL" clId="{EEB46435-8AD8-4C4C-BB22-526CE23A6C5A}" dt="2023-06-08T09:47:54.607" v="769" actId="700"/>
          <ac:spMkLst>
            <pc:docMk/>
            <pc:sldMk cId="327226569" sldId="2147379060"/>
            <ac:spMk id="2" creationId="{026A2EDF-27CD-B7A4-3B46-891A9DD58055}"/>
          </ac:spMkLst>
        </pc:spChg>
        <pc:spChg chg="add mod">
          <ac:chgData name="John Regula" userId="17b6aed6-6a75-48fb-a3c8-7e7070c8665f" providerId="ADAL" clId="{EEB46435-8AD8-4C4C-BB22-526CE23A6C5A}" dt="2023-06-09T13:34:50.596" v="2698" actId="1076"/>
          <ac:spMkLst>
            <pc:docMk/>
            <pc:sldMk cId="327226569" sldId="2147379060"/>
            <ac:spMk id="2" creationId="{2CC76511-1177-9058-22DA-53518189ECD5}"/>
          </ac:spMkLst>
        </pc:spChg>
        <pc:spChg chg="del">
          <ac:chgData name="John Regula" userId="17b6aed6-6a75-48fb-a3c8-7e7070c8665f" providerId="ADAL" clId="{EEB46435-8AD8-4C4C-BB22-526CE23A6C5A}" dt="2023-06-08T09:47:54.607" v="769" actId="700"/>
          <ac:spMkLst>
            <pc:docMk/>
            <pc:sldMk cId="327226569" sldId="2147379060"/>
            <ac:spMk id="3" creationId="{30B3C1C2-4CCC-93E2-2DB1-4B0C78C5FD14}"/>
          </ac:spMkLst>
        </pc:spChg>
        <pc:spChg chg="del">
          <ac:chgData name="John Regula" userId="17b6aed6-6a75-48fb-a3c8-7e7070c8665f" providerId="ADAL" clId="{EEB46435-8AD8-4C4C-BB22-526CE23A6C5A}" dt="2023-06-08T09:47:54.607" v="769" actId="700"/>
          <ac:spMkLst>
            <pc:docMk/>
            <pc:sldMk cId="327226569" sldId="2147379060"/>
            <ac:spMk id="4" creationId="{5E6FC17E-6DAE-3F5C-DA2A-8B95E15C2005}"/>
          </ac:spMkLst>
        </pc:spChg>
        <pc:spChg chg="mod">
          <ac:chgData name="John Regula" userId="17b6aed6-6a75-48fb-a3c8-7e7070c8665f" providerId="ADAL" clId="{EEB46435-8AD8-4C4C-BB22-526CE23A6C5A}" dt="2023-06-09T13:34:03.679" v="2689"/>
          <ac:spMkLst>
            <pc:docMk/>
            <pc:sldMk cId="327226569" sldId="2147379060"/>
            <ac:spMk id="4" creationId="{8E273295-77A0-7DFE-6EB3-866EDC73971B}"/>
          </ac:spMkLst>
        </pc:spChg>
        <pc:spChg chg="mod">
          <ac:chgData name="John Regula" userId="17b6aed6-6a75-48fb-a3c8-7e7070c8665f" providerId="ADAL" clId="{EEB46435-8AD8-4C4C-BB22-526CE23A6C5A}" dt="2023-06-08T09:48:02.349" v="771"/>
          <ac:spMkLst>
            <pc:docMk/>
            <pc:sldMk cId="327226569" sldId="2147379060"/>
            <ac:spMk id="7" creationId="{282A48AA-6E58-2A8D-FCA0-680EE0D3E0A8}"/>
          </ac:spMkLst>
        </pc:spChg>
        <pc:spChg chg="mod">
          <ac:chgData name="John Regula" userId="17b6aed6-6a75-48fb-a3c8-7e7070c8665f" providerId="ADAL" clId="{EEB46435-8AD8-4C4C-BB22-526CE23A6C5A}" dt="2023-06-08T09:48:02.349" v="771"/>
          <ac:spMkLst>
            <pc:docMk/>
            <pc:sldMk cId="327226569" sldId="2147379060"/>
            <ac:spMk id="8" creationId="{4CFDEB66-5267-C69D-261E-28C439FDC64F}"/>
          </ac:spMkLst>
        </pc:spChg>
        <pc:spChg chg="mod">
          <ac:chgData name="John Regula" userId="17b6aed6-6a75-48fb-a3c8-7e7070c8665f" providerId="ADAL" clId="{EEB46435-8AD8-4C4C-BB22-526CE23A6C5A}" dt="2023-06-08T09:48:02.349" v="771"/>
          <ac:spMkLst>
            <pc:docMk/>
            <pc:sldMk cId="327226569" sldId="2147379060"/>
            <ac:spMk id="9" creationId="{3D0F9FDF-6E50-8CEC-A790-EE5B33050046}"/>
          </ac:spMkLst>
        </pc:spChg>
        <pc:spChg chg="add mod">
          <ac:chgData name="John Regula" userId="17b6aed6-6a75-48fb-a3c8-7e7070c8665f" providerId="ADAL" clId="{EEB46435-8AD8-4C4C-BB22-526CE23A6C5A}" dt="2023-06-08T11:13:10.528" v="1096" actId="164"/>
          <ac:spMkLst>
            <pc:docMk/>
            <pc:sldMk cId="327226569" sldId="2147379060"/>
            <ac:spMk id="10" creationId="{68871518-8FC8-5156-51B4-B1E6E1B10460}"/>
          </ac:spMkLst>
        </pc:spChg>
        <pc:spChg chg="mod">
          <ac:chgData name="John Regula" userId="17b6aed6-6a75-48fb-a3c8-7e7070c8665f" providerId="ADAL" clId="{EEB46435-8AD8-4C4C-BB22-526CE23A6C5A}" dt="2023-06-09T13:34:03.679" v="2689"/>
          <ac:spMkLst>
            <pc:docMk/>
            <pc:sldMk cId="327226569" sldId="2147379060"/>
            <ac:spMk id="10" creationId="{FBE8435D-F7CC-7CD0-940C-D49E1A0944EB}"/>
          </ac:spMkLst>
        </pc:spChg>
        <pc:spChg chg="mod">
          <ac:chgData name="John Regula" userId="17b6aed6-6a75-48fb-a3c8-7e7070c8665f" providerId="ADAL" clId="{EEB46435-8AD8-4C4C-BB22-526CE23A6C5A}" dt="2023-06-09T13:34:03.679" v="2689"/>
          <ac:spMkLst>
            <pc:docMk/>
            <pc:sldMk cId="327226569" sldId="2147379060"/>
            <ac:spMk id="11" creationId="{77D97D23-0A19-BE9C-FE26-2A6AEF039394}"/>
          </ac:spMkLst>
        </pc:spChg>
        <pc:spChg chg="add mod">
          <ac:chgData name="John Regula" userId="17b6aed6-6a75-48fb-a3c8-7e7070c8665f" providerId="ADAL" clId="{EEB46435-8AD8-4C4C-BB22-526CE23A6C5A}" dt="2023-06-08T11:13:10.528" v="1096" actId="164"/>
          <ac:spMkLst>
            <pc:docMk/>
            <pc:sldMk cId="327226569" sldId="2147379060"/>
            <ac:spMk id="11" creationId="{E9A7AE18-8097-42FA-DF79-7C4170EC566D}"/>
          </ac:spMkLst>
        </pc:spChg>
        <pc:spChg chg="add mod">
          <ac:chgData name="John Regula" userId="17b6aed6-6a75-48fb-a3c8-7e7070c8665f" providerId="ADAL" clId="{EEB46435-8AD8-4C4C-BB22-526CE23A6C5A}" dt="2023-06-09T13:34:33.809" v="2694" actId="1076"/>
          <ac:spMkLst>
            <pc:docMk/>
            <pc:sldMk cId="327226569" sldId="2147379060"/>
            <ac:spMk id="12" creationId="{5E4459A2-007D-DFE8-025C-3DABD7D01F90}"/>
          </ac:spMkLst>
        </pc:spChg>
        <pc:spChg chg="mod">
          <ac:chgData name="John Regula" userId="17b6aed6-6a75-48fb-a3c8-7e7070c8665f" providerId="ADAL" clId="{EEB46435-8AD8-4C4C-BB22-526CE23A6C5A}" dt="2023-06-09T13:34:23.483" v="2691"/>
          <ac:spMkLst>
            <pc:docMk/>
            <pc:sldMk cId="327226569" sldId="2147379060"/>
            <ac:spMk id="14" creationId="{BD685857-A88F-1733-ACCF-FD1E77CABEE3}"/>
          </ac:spMkLst>
        </pc:spChg>
        <pc:spChg chg="mod">
          <ac:chgData name="John Regula" userId="17b6aed6-6a75-48fb-a3c8-7e7070c8665f" providerId="ADAL" clId="{EEB46435-8AD8-4C4C-BB22-526CE23A6C5A}" dt="2023-06-09T13:34:23.483" v="2691"/>
          <ac:spMkLst>
            <pc:docMk/>
            <pc:sldMk cId="327226569" sldId="2147379060"/>
            <ac:spMk id="15" creationId="{709CEAF8-EA36-BC3A-1752-53A5E13845A2}"/>
          </ac:spMkLst>
        </pc:spChg>
        <pc:spChg chg="mod topLvl">
          <ac:chgData name="John Regula" userId="17b6aed6-6a75-48fb-a3c8-7e7070c8665f" providerId="ADAL" clId="{EEB46435-8AD8-4C4C-BB22-526CE23A6C5A}" dt="2023-06-08T11:14:04.438" v="1124" actId="164"/>
          <ac:spMkLst>
            <pc:docMk/>
            <pc:sldMk cId="327226569" sldId="2147379060"/>
            <ac:spMk id="15" creationId="{C787E403-7BFA-DE20-F71C-037102AC7D19}"/>
          </ac:spMkLst>
        </pc:spChg>
        <pc:spChg chg="mod">
          <ac:chgData name="John Regula" userId="17b6aed6-6a75-48fb-a3c8-7e7070c8665f" providerId="ADAL" clId="{EEB46435-8AD8-4C4C-BB22-526CE23A6C5A}" dt="2023-06-09T13:34:23.483" v="2691"/>
          <ac:spMkLst>
            <pc:docMk/>
            <pc:sldMk cId="327226569" sldId="2147379060"/>
            <ac:spMk id="16" creationId="{58787DDC-E764-0B92-A76C-A8E9E809442C}"/>
          </ac:spMkLst>
        </pc:spChg>
        <pc:spChg chg="mod">
          <ac:chgData name="John Regula" userId="17b6aed6-6a75-48fb-a3c8-7e7070c8665f" providerId="ADAL" clId="{EEB46435-8AD8-4C4C-BB22-526CE23A6C5A}" dt="2023-06-08T11:13:39.151" v="1105" actId="165"/>
          <ac:spMkLst>
            <pc:docMk/>
            <pc:sldMk cId="327226569" sldId="2147379060"/>
            <ac:spMk id="16" creationId="{D9EEF9A5-ED68-94A8-3B70-2E6273C0B27F}"/>
          </ac:spMkLst>
        </pc:spChg>
        <pc:spChg chg="mod">
          <ac:chgData name="John Regula" userId="17b6aed6-6a75-48fb-a3c8-7e7070c8665f" providerId="ADAL" clId="{EEB46435-8AD8-4C4C-BB22-526CE23A6C5A}" dt="2023-06-08T11:13:39.151" v="1105" actId="165"/>
          <ac:spMkLst>
            <pc:docMk/>
            <pc:sldMk cId="327226569" sldId="2147379060"/>
            <ac:spMk id="17" creationId="{3901D877-13EB-CB8C-0B7F-3A2B0CB72650}"/>
          </ac:spMkLst>
        </pc:spChg>
        <pc:spChg chg="add mod">
          <ac:chgData name="John Regula" userId="17b6aed6-6a75-48fb-a3c8-7e7070c8665f" providerId="ADAL" clId="{EEB46435-8AD8-4C4C-BB22-526CE23A6C5A}" dt="2023-06-09T13:34:29.788" v="2693" actId="571"/>
          <ac:spMkLst>
            <pc:docMk/>
            <pc:sldMk cId="327226569" sldId="2147379060"/>
            <ac:spMk id="17" creationId="{3A126FA0-AD7A-363D-DDE9-957E832AA496}"/>
          </ac:spMkLst>
        </pc:spChg>
        <pc:spChg chg="mod">
          <ac:chgData name="John Regula" userId="17b6aed6-6a75-48fb-a3c8-7e7070c8665f" providerId="ADAL" clId="{EEB46435-8AD8-4C4C-BB22-526CE23A6C5A}" dt="2023-06-08T11:13:32.698" v="1102" actId="571"/>
          <ac:spMkLst>
            <pc:docMk/>
            <pc:sldMk cId="327226569" sldId="2147379060"/>
            <ac:spMk id="19" creationId="{48075E38-683D-A19C-B1A5-CF5F2CFC7589}"/>
          </ac:spMkLst>
        </pc:spChg>
        <pc:spChg chg="mod">
          <ac:chgData name="John Regula" userId="17b6aed6-6a75-48fb-a3c8-7e7070c8665f" providerId="ADAL" clId="{EEB46435-8AD8-4C4C-BB22-526CE23A6C5A}" dt="2023-06-09T13:34:29.788" v="2693" actId="571"/>
          <ac:spMkLst>
            <pc:docMk/>
            <pc:sldMk cId="327226569" sldId="2147379060"/>
            <ac:spMk id="19" creationId="{62EB74B0-D3AB-85C0-0FD0-EF496BA0ECFC}"/>
          </ac:spMkLst>
        </pc:spChg>
        <pc:spChg chg="mod">
          <ac:chgData name="John Regula" userId="17b6aed6-6a75-48fb-a3c8-7e7070c8665f" providerId="ADAL" clId="{EEB46435-8AD8-4C4C-BB22-526CE23A6C5A}" dt="2023-06-09T13:34:29.788" v="2693" actId="571"/>
          <ac:spMkLst>
            <pc:docMk/>
            <pc:sldMk cId="327226569" sldId="2147379060"/>
            <ac:spMk id="20" creationId="{499CC09C-34FA-BE07-3245-53FCD1B5F299}"/>
          </ac:spMkLst>
        </pc:spChg>
        <pc:spChg chg="mod">
          <ac:chgData name="John Regula" userId="17b6aed6-6a75-48fb-a3c8-7e7070c8665f" providerId="ADAL" clId="{EEB46435-8AD8-4C4C-BB22-526CE23A6C5A}" dt="2023-06-08T11:13:32.698" v="1102" actId="571"/>
          <ac:spMkLst>
            <pc:docMk/>
            <pc:sldMk cId="327226569" sldId="2147379060"/>
            <ac:spMk id="20" creationId="{4E770C7C-F60C-2FA2-F73A-2ED37814A821}"/>
          </ac:spMkLst>
        </pc:spChg>
        <pc:spChg chg="mod">
          <ac:chgData name="John Regula" userId="17b6aed6-6a75-48fb-a3c8-7e7070c8665f" providerId="ADAL" clId="{EEB46435-8AD8-4C4C-BB22-526CE23A6C5A}" dt="2023-06-09T13:34:29.788" v="2693" actId="571"/>
          <ac:spMkLst>
            <pc:docMk/>
            <pc:sldMk cId="327226569" sldId="2147379060"/>
            <ac:spMk id="21" creationId="{ED9B17AC-94B8-8945-E090-0EA884386740}"/>
          </ac:spMkLst>
        </pc:spChg>
        <pc:spChg chg="add del mod">
          <ac:chgData name="John Regula" userId="17b6aed6-6a75-48fb-a3c8-7e7070c8665f" providerId="ADAL" clId="{EEB46435-8AD8-4C4C-BB22-526CE23A6C5A}" dt="2023-06-09T15:05:42.010" v="3128"/>
          <ac:spMkLst>
            <pc:docMk/>
            <pc:sldMk cId="327226569" sldId="2147379060"/>
            <ac:spMk id="22" creationId="{3E1617E6-8CE6-53EF-816E-A75C859E263C}"/>
          </ac:spMkLst>
        </pc:spChg>
        <pc:spChg chg="mod">
          <ac:chgData name="John Regula" userId="17b6aed6-6a75-48fb-a3c8-7e7070c8665f" providerId="ADAL" clId="{EEB46435-8AD8-4C4C-BB22-526CE23A6C5A}" dt="2023-06-08T11:13:45.222" v="1108"/>
          <ac:spMkLst>
            <pc:docMk/>
            <pc:sldMk cId="327226569" sldId="2147379060"/>
            <ac:spMk id="22" creationId="{3F9B4A06-63C6-22CB-7601-EB2080ABEBCC}"/>
          </ac:spMkLst>
        </pc:spChg>
        <pc:spChg chg="mod">
          <ac:chgData name="John Regula" userId="17b6aed6-6a75-48fb-a3c8-7e7070c8665f" providerId="ADAL" clId="{EEB46435-8AD8-4C4C-BB22-526CE23A6C5A}" dt="2023-06-08T11:13:45.222" v="1108"/>
          <ac:spMkLst>
            <pc:docMk/>
            <pc:sldMk cId="327226569" sldId="2147379060"/>
            <ac:spMk id="23" creationId="{1DA3F468-8C84-CC0F-1B7B-4638CCA85744}"/>
          </ac:spMkLst>
        </pc:spChg>
        <pc:spChg chg="add del mod">
          <ac:chgData name="John Regula" userId="17b6aed6-6a75-48fb-a3c8-7e7070c8665f" providerId="ADAL" clId="{EEB46435-8AD8-4C4C-BB22-526CE23A6C5A}" dt="2023-06-09T15:05:42.010" v="3128"/>
          <ac:spMkLst>
            <pc:docMk/>
            <pc:sldMk cId="327226569" sldId="2147379060"/>
            <ac:spMk id="23" creationId="{D9C15BDA-1DB9-06A3-27BA-61E046A55556}"/>
          </ac:spMkLst>
        </pc:spChg>
        <pc:spChg chg="mod">
          <ac:chgData name="John Regula" userId="17b6aed6-6a75-48fb-a3c8-7e7070c8665f" providerId="ADAL" clId="{EEB46435-8AD8-4C4C-BB22-526CE23A6C5A}" dt="2023-06-09T15:05:50.510" v="3129"/>
          <ac:spMkLst>
            <pc:docMk/>
            <pc:sldMk cId="327226569" sldId="2147379060"/>
            <ac:spMk id="25" creationId="{F52BB2EA-6C28-1D31-AA94-736C40D7C4BC}"/>
          </ac:spMkLst>
        </pc:spChg>
        <pc:spChg chg="mod">
          <ac:chgData name="John Regula" userId="17b6aed6-6a75-48fb-a3c8-7e7070c8665f" providerId="ADAL" clId="{EEB46435-8AD8-4C4C-BB22-526CE23A6C5A}" dt="2023-06-09T15:05:50.510" v="3129"/>
          <ac:spMkLst>
            <pc:docMk/>
            <pc:sldMk cId="327226569" sldId="2147379060"/>
            <ac:spMk id="26" creationId="{5895D526-AD97-2713-10FF-11EAC01676CF}"/>
          </ac:spMkLst>
        </pc:spChg>
        <pc:spChg chg="mod">
          <ac:chgData name="John Regula" userId="17b6aed6-6a75-48fb-a3c8-7e7070c8665f" providerId="ADAL" clId="{EEB46435-8AD8-4C4C-BB22-526CE23A6C5A}" dt="2023-06-09T15:05:50.510" v="3129"/>
          <ac:spMkLst>
            <pc:docMk/>
            <pc:sldMk cId="327226569" sldId="2147379060"/>
            <ac:spMk id="27" creationId="{70BA3B38-C758-5DAC-CD70-473C2F9F1832}"/>
          </ac:spMkLst>
        </pc:spChg>
        <pc:grpChg chg="add del mod ord">
          <ac:chgData name="John Regula" userId="17b6aed6-6a75-48fb-a3c8-7e7070c8665f" providerId="ADAL" clId="{EEB46435-8AD8-4C4C-BB22-526CE23A6C5A}" dt="2023-06-09T15:05:38.768" v="3126" actId="478"/>
          <ac:grpSpMkLst>
            <pc:docMk/>
            <pc:sldMk cId="327226569" sldId="2147379060"/>
            <ac:grpSpMk id="3" creationId="{23374161-E6E0-D79C-705D-B01BF76AB526}"/>
          </ac:grpSpMkLst>
        </pc:grpChg>
        <pc:grpChg chg="add mod">
          <ac:chgData name="John Regula" userId="17b6aed6-6a75-48fb-a3c8-7e7070c8665f" providerId="ADAL" clId="{EEB46435-8AD8-4C4C-BB22-526CE23A6C5A}" dt="2023-06-08T11:13:29.618" v="1101" actId="1076"/>
          <ac:grpSpMkLst>
            <pc:docMk/>
            <pc:sldMk cId="327226569" sldId="2147379060"/>
            <ac:grpSpMk id="5" creationId="{66713067-F558-625F-E049-2273A7DCD24F}"/>
          </ac:grpSpMkLst>
        </pc:grpChg>
        <pc:grpChg chg="mod">
          <ac:chgData name="John Regula" userId="17b6aed6-6a75-48fb-a3c8-7e7070c8665f" providerId="ADAL" clId="{EEB46435-8AD8-4C4C-BB22-526CE23A6C5A}" dt="2023-06-08T09:48:02.349" v="771"/>
          <ac:grpSpMkLst>
            <pc:docMk/>
            <pc:sldMk cId="327226569" sldId="2147379060"/>
            <ac:grpSpMk id="6" creationId="{BFF3DC51-66B0-A0FB-B5D5-4EF9AB3ED5C2}"/>
          </ac:grpSpMkLst>
        </pc:grpChg>
        <pc:grpChg chg="add del mod">
          <ac:chgData name="John Regula" userId="17b6aed6-6a75-48fb-a3c8-7e7070c8665f" providerId="ADAL" clId="{EEB46435-8AD8-4C4C-BB22-526CE23A6C5A}" dt="2023-06-08T11:13:35.278" v="1104" actId="478"/>
          <ac:grpSpMkLst>
            <pc:docMk/>
            <pc:sldMk cId="327226569" sldId="2147379060"/>
            <ac:grpSpMk id="12" creationId="{7A034C21-E34E-38E5-0A54-D6A924F05450}"/>
          </ac:grpSpMkLst>
        </pc:grpChg>
        <pc:grpChg chg="add del mod">
          <ac:chgData name="John Regula" userId="17b6aed6-6a75-48fb-a3c8-7e7070c8665f" providerId="ADAL" clId="{EEB46435-8AD8-4C4C-BB22-526CE23A6C5A}" dt="2023-06-08T11:13:39.151" v="1105" actId="165"/>
          <ac:grpSpMkLst>
            <pc:docMk/>
            <pc:sldMk cId="327226569" sldId="2147379060"/>
            <ac:grpSpMk id="13" creationId="{38940C05-BB32-BE8F-7E6C-057F52816ED4}"/>
          </ac:grpSpMkLst>
        </pc:grpChg>
        <pc:grpChg chg="add mod">
          <ac:chgData name="John Regula" userId="17b6aed6-6a75-48fb-a3c8-7e7070c8665f" providerId="ADAL" clId="{EEB46435-8AD8-4C4C-BB22-526CE23A6C5A}" dt="2023-06-09T13:34:33.809" v="2694" actId="1076"/>
          <ac:grpSpMkLst>
            <pc:docMk/>
            <pc:sldMk cId="327226569" sldId="2147379060"/>
            <ac:grpSpMk id="13" creationId="{AEB279C1-3F0A-8FE0-43A5-BFC06B2737B4}"/>
          </ac:grpSpMkLst>
        </pc:grpChg>
        <pc:grpChg chg="del mod topLvl">
          <ac:chgData name="John Regula" userId="17b6aed6-6a75-48fb-a3c8-7e7070c8665f" providerId="ADAL" clId="{EEB46435-8AD8-4C4C-BB22-526CE23A6C5A}" dt="2023-06-08T11:13:43.608" v="1107" actId="478"/>
          <ac:grpSpMkLst>
            <pc:docMk/>
            <pc:sldMk cId="327226569" sldId="2147379060"/>
            <ac:grpSpMk id="14" creationId="{D599FF44-3FF7-0187-A2F9-1A7759ACF658}"/>
          </ac:grpSpMkLst>
        </pc:grpChg>
        <pc:grpChg chg="add del mod">
          <ac:chgData name="John Regula" userId="17b6aed6-6a75-48fb-a3c8-7e7070c8665f" providerId="ADAL" clId="{EEB46435-8AD8-4C4C-BB22-526CE23A6C5A}" dt="2023-06-08T11:13:42.353" v="1106" actId="21"/>
          <ac:grpSpMkLst>
            <pc:docMk/>
            <pc:sldMk cId="327226569" sldId="2147379060"/>
            <ac:grpSpMk id="18" creationId="{2B2F1818-99CD-1916-8E74-59BD1712362D}"/>
          </ac:grpSpMkLst>
        </pc:grpChg>
        <pc:grpChg chg="add mod">
          <ac:chgData name="John Regula" userId="17b6aed6-6a75-48fb-a3c8-7e7070c8665f" providerId="ADAL" clId="{EEB46435-8AD8-4C4C-BB22-526CE23A6C5A}" dt="2023-06-09T13:34:29.788" v="2693" actId="571"/>
          <ac:grpSpMkLst>
            <pc:docMk/>
            <pc:sldMk cId="327226569" sldId="2147379060"/>
            <ac:grpSpMk id="18" creationId="{F0A88046-EE28-4169-F4BD-36AA6F40C5CB}"/>
          </ac:grpSpMkLst>
        </pc:grpChg>
        <pc:grpChg chg="add mod">
          <ac:chgData name="John Regula" userId="17b6aed6-6a75-48fb-a3c8-7e7070c8665f" providerId="ADAL" clId="{EEB46435-8AD8-4C4C-BB22-526CE23A6C5A}" dt="2023-06-08T11:14:04.438" v="1124" actId="164"/>
          <ac:grpSpMkLst>
            <pc:docMk/>
            <pc:sldMk cId="327226569" sldId="2147379060"/>
            <ac:grpSpMk id="21" creationId="{801324E5-FBC4-DA3B-FB1A-C083F68B5EF7}"/>
          </ac:grpSpMkLst>
        </pc:grpChg>
        <pc:grpChg chg="add mod ord">
          <ac:chgData name="John Regula" userId="17b6aed6-6a75-48fb-a3c8-7e7070c8665f" providerId="ADAL" clId="{EEB46435-8AD8-4C4C-BB22-526CE23A6C5A}" dt="2023-06-09T15:05:57.682" v="3131" actId="167"/>
          <ac:grpSpMkLst>
            <pc:docMk/>
            <pc:sldMk cId="327226569" sldId="2147379060"/>
            <ac:grpSpMk id="24" creationId="{018239FE-B1DB-CB28-092A-CCFF85C634A4}"/>
          </ac:grpSpMkLst>
        </pc:grpChg>
        <pc:grpChg chg="add del mod">
          <ac:chgData name="John Regula" userId="17b6aed6-6a75-48fb-a3c8-7e7070c8665f" providerId="ADAL" clId="{EEB46435-8AD8-4C4C-BB22-526CE23A6C5A}" dt="2023-06-08T11:14:14.697" v="1126" actId="21"/>
          <ac:grpSpMkLst>
            <pc:docMk/>
            <pc:sldMk cId="327226569" sldId="2147379060"/>
            <ac:grpSpMk id="24" creationId="{7F4B1C46-5A65-2385-E60F-2D0BC988B52E}"/>
          </ac:grpSpMkLst>
        </pc:grpChg>
      </pc:sldChg>
      <pc:sldChg chg="addSp delSp modSp add mod ord modClrScheme chgLayout">
        <pc:chgData name="John Regula" userId="17b6aed6-6a75-48fb-a3c8-7e7070c8665f" providerId="ADAL" clId="{EEB46435-8AD8-4C4C-BB22-526CE23A6C5A}" dt="2023-07-27T10:13:18.748" v="5577" actId="1076"/>
        <pc:sldMkLst>
          <pc:docMk/>
          <pc:sldMk cId="3006022859" sldId="2147379061"/>
        </pc:sldMkLst>
        <pc:spChg chg="add del mod">
          <ac:chgData name="John Regula" userId="17b6aed6-6a75-48fb-a3c8-7e7070c8665f" providerId="ADAL" clId="{EEB46435-8AD8-4C4C-BB22-526CE23A6C5A}" dt="2023-06-09T13:35:02.986" v="2700" actId="478"/>
          <ac:spMkLst>
            <pc:docMk/>
            <pc:sldMk cId="3006022859" sldId="2147379061"/>
            <ac:spMk id="3" creationId="{A59D3423-41BC-43C3-F9AE-E13C6314654F}"/>
          </ac:spMkLst>
        </pc:spChg>
        <pc:spChg chg="add mod">
          <ac:chgData name="John Regula" userId="17b6aed6-6a75-48fb-a3c8-7e7070c8665f" providerId="ADAL" clId="{EEB46435-8AD8-4C4C-BB22-526CE23A6C5A}" dt="2023-07-27T10:13:18.748" v="5577" actId="1076"/>
          <ac:spMkLst>
            <pc:docMk/>
            <pc:sldMk cId="3006022859" sldId="2147379061"/>
            <ac:spMk id="3" creationId="{D5688191-EDE1-C2D2-D65B-46DF189DC394}"/>
          </ac:spMkLst>
        </pc:spChg>
        <pc:spChg chg="add mod">
          <ac:chgData name="John Regula" userId="17b6aed6-6a75-48fb-a3c8-7e7070c8665f" providerId="ADAL" clId="{EEB46435-8AD8-4C4C-BB22-526CE23A6C5A}" dt="2023-06-09T13:38:45.673" v="2705"/>
          <ac:spMkLst>
            <pc:docMk/>
            <pc:sldMk cId="3006022859" sldId="2147379061"/>
            <ac:spMk id="4" creationId="{D1BC93E1-034D-C3E3-D8B4-6557202C6938}"/>
          </ac:spMkLst>
        </pc:spChg>
        <pc:spChg chg="del mod">
          <ac:chgData name="John Regula" userId="17b6aed6-6a75-48fb-a3c8-7e7070c8665f" providerId="ADAL" clId="{EEB46435-8AD8-4C4C-BB22-526CE23A6C5A}" dt="2023-06-09T13:34:59.470" v="2699" actId="478"/>
          <ac:spMkLst>
            <pc:docMk/>
            <pc:sldMk cId="3006022859" sldId="2147379061"/>
            <ac:spMk id="5" creationId="{01A319C7-600D-6990-5EF2-303800CB38AA}"/>
          </ac:spMkLst>
        </pc:spChg>
        <pc:spChg chg="add mod">
          <ac:chgData name="John Regula" userId="17b6aed6-6a75-48fb-a3c8-7e7070c8665f" providerId="ADAL" clId="{EEB46435-8AD8-4C4C-BB22-526CE23A6C5A}" dt="2023-07-27T10:13:18.748" v="5577" actId="1076"/>
          <ac:spMkLst>
            <pc:docMk/>
            <pc:sldMk cId="3006022859" sldId="2147379061"/>
            <ac:spMk id="5" creationId="{1CC4A1EF-636C-33CF-AADE-4BFEABC2A1CB}"/>
          </ac:spMkLst>
        </pc:spChg>
        <pc:spChg chg="del mod">
          <ac:chgData name="John Regula" userId="17b6aed6-6a75-48fb-a3c8-7e7070c8665f" providerId="ADAL" clId="{EEB46435-8AD8-4C4C-BB22-526CE23A6C5A}" dt="2023-06-09T13:40:27.634" v="2714" actId="478"/>
          <ac:spMkLst>
            <pc:docMk/>
            <pc:sldMk cId="3006022859" sldId="2147379061"/>
            <ac:spMk id="6" creationId="{92B9DDA3-3F1C-4137-6851-B18636C18B0B}"/>
          </ac:spMkLst>
        </pc:spChg>
        <pc:spChg chg="add del mod ord">
          <ac:chgData name="John Regula" userId="17b6aed6-6a75-48fb-a3c8-7e7070c8665f" providerId="ADAL" clId="{EEB46435-8AD8-4C4C-BB22-526CE23A6C5A}" dt="2023-07-27T10:06:31.960" v="5476" actId="478"/>
          <ac:spMkLst>
            <pc:docMk/>
            <pc:sldMk cId="3006022859" sldId="2147379061"/>
            <ac:spMk id="6" creationId="{FA1E7E05-2E52-7728-1B23-9364203CEEF8}"/>
          </ac:spMkLst>
        </pc:spChg>
        <pc:spChg chg="add mod">
          <ac:chgData name="John Regula" userId="17b6aed6-6a75-48fb-a3c8-7e7070c8665f" providerId="ADAL" clId="{EEB46435-8AD8-4C4C-BB22-526CE23A6C5A}" dt="2023-07-27T10:13:18.748" v="5577" actId="1076"/>
          <ac:spMkLst>
            <pc:docMk/>
            <pc:sldMk cId="3006022859" sldId="2147379061"/>
            <ac:spMk id="7" creationId="{6AAE40F2-8553-BA90-F2A1-68E248D7BACF}"/>
          </ac:spMkLst>
        </pc:spChg>
        <pc:spChg chg="del mod">
          <ac:chgData name="John Regula" userId="17b6aed6-6a75-48fb-a3c8-7e7070c8665f" providerId="ADAL" clId="{EEB46435-8AD8-4C4C-BB22-526CE23A6C5A}" dt="2023-06-09T13:40:27.634" v="2714" actId="478"/>
          <ac:spMkLst>
            <pc:docMk/>
            <pc:sldMk cId="3006022859" sldId="2147379061"/>
            <ac:spMk id="7" creationId="{702109D1-6CB2-4B68-E7AD-8056C9FE21FB}"/>
          </ac:spMkLst>
        </pc:spChg>
        <pc:spChg chg="add mod">
          <ac:chgData name="John Regula" userId="17b6aed6-6a75-48fb-a3c8-7e7070c8665f" providerId="ADAL" clId="{EEB46435-8AD8-4C4C-BB22-526CE23A6C5A}" dt="2023-06-08T10:02:31.275" v="777" actId="164"/>
          <ac:spMkLst>
            <pc:docMk/>
            <pc:sldMk cId="3006022859" sldId="2147379061"/>
            <ac:spMk id="8" creationId="{49FF3FC3-C1B7-137B-833F-38F569C61227}"/>
          </ac:spMkLst>
        </pc:spChg>
        <pc:spChg chg="add mod">
          <ac:chgData name="John Regula" userId="17b6aed6-6a75-48fb-a3c8-7e7070c8665f" providerId="ADAL" clId="{EEB46435-8AD8-4C4C-BB22-526CE23A6C5A}" dt="2023-06-08T10:02:31.275" v="777" actId="164"/>
          <ac:spMkLst>
            <pc:docMk/>
            <pc:sldMk cId="3006022859" sldId="2147379061"/>
            <ac:spMk id="9" creationId="{067DC8AC-5324-FB51-E676-E85C7E569C33}"/>
          </ac:spMkLst>
        </pc:spChg>
        <pc:spChg chg="add mod">
          <ac:chgData name="John Regula" userId="17b6aed6-6a75-48fb-a3c8-7e7070c8665f" providerId="ADAL" clId="{EEB46435-8AD8-4C4C-BB22-526CE23A6C5A}" dt="2023-06-08T10:02:31.275" v="777" actId="164"/>
          <ac:spMkLst>
            <pc:docMk/>
            <pc:sldMk cId="3006022859" sldId="2147379061"/>
            <ac:spMk id="10" creationId="{7E000561-6774-874F-63C5-64FC23860FB2}"/>
          </ac:spMkLst>
        </pc:spChg>
        <pc:spChg chg="add mod">
          <ac:chgData name="John Regula" userId="17b6aed6-6a75-48fb-a3c8-7e7070c8665f" providerId="ADAL" clId="{EEB46435-8AD8-4C4C-BB22-526CE23A6C5A}" dt="2023-06-09T13:38:41.243" v="2704"/>
          <ac:spMkLst>
            <pc:docMk/>
            <pc:sldMk cId="3006022859" sldId="2147379061"/>
            <ac:spMk id="16" creationId="{4944AF2F-56AC-6E4D-AE2E-51E039FE6B18}"/>
          </ac:spMkLst>
        </pc:spChg>
        <pc:spChg chg="add mod">
          <ac:chgData name="John Regula" userId="17b6aed6-6a75-48fb-a3c8-7e7070c8665f" providerId="ADAL" clId="{EEB46435-8AD8-4C4C-BB22-526CE23A6C5A}" dt="2023-06-09T13:38:20.666" v="2702"/>
          <ac:spMkLst>
            <pc:docMk/>
            <pc:sldMk cId="3006022859" sldId="2147379061"/>
            <ac:spMk id="17" creationId="{BCBB1273-60C8-7FE6-7D80-EC0CCF89DBCA}"/>
          </ac:spMkLst>
        </pc:spChg>
        <pc:spChg chg="add mod">
          <ac:chgData name="John Regula" userId="17b6aed6-6a75-48fb-a3c8-7e7070c8665f" providerId="ADAL" clId="{EEB46435-8AD8-4C4C-BB22-526CE23A6C5A}" dt="2023-07-27T10:06:56.429" v="5478" actId="14100"/>
          <ac:spMkLst>
            <pc:docMk/>
            <pc:sldMk cId="3006022859" sldId="2147379061"/>
            <ac:spMk id="18" creationId="{06F7FE07-AC80-6997-7ED4-80A41FCE3288}"/>
          </ac:spMkLst>
        </pc:spChg>
        <pc:spChg chg="add mod">
          <ac:chgData name="John Regula" userId="17b6aed6-6a75-48fb-a3c8-7e7070c8665f" providerId="ADAL" clId="{EEB46435-8AD8-4C4C-BB22-526CE23A6C5A}" dt="2023-06-09T13:38:51.643" v="2708"/>
          <ac:spMkLst>
            <pc:docMk/>
            <pc:sldMk cId="3006022859" sldId="2147379061"/>
            <ac:spMk id="19" creationId="{9C07A8B5-6A57-7BDF-010D-42E5B6506DE6}"/>
          </ac:spMkLst>
        </pc:spChg>
        <pc:spChg chg="del mod">
          <ac:chgData name="John Regula" userId="17b6aed6-6a75-48fb-a3c8-7e7070c8665f" providerId="ADAL" clId="{EEB46435-8AD8-4C4C-BB22-526CE23A6C5A}" dt="2023-06-09T13:40:27.634" v="2714" actId="478"/>
          <ac:spMkLst>
            <pc:docMk/>
            <pc:sldMk cId="3006022859" sldId="2147379061"/>
            <ac:spMk id="22" creationId="{86A087B6-EAD0-F108-29DF-56A368A8E6F4}"/>
          </ac:spMkLst>
        </pc:spChg>
        <pc:spChg chg="add mod">
          <ac:chgData name="John Regula" userId="17b6aed6-6a75-48fb-a3c8-7e7070c8665f" providerId="ADAL" clId="{EEB46435-8AD8-4C4C-BB22-526CE23A6C5A}" dt="2023-06-09T13:38:20.666" v="2702"/>
          <ac:spMkLst>
            <pc:docMk/>
            <pc:sldMk cId="3006022859" sldId="2147379061"/>
            <ac:spMk id="23" creationId="{869ED08A-7556-BA9F-46CD-8EEB2E126952}"/>
          </ac:spMkLst>
        </pc:spChg>
        <pc:spChg chg="del">
          <ac:chgData name="John Regula" userId="17b6aed6-6a75-48fb-a3c8-7e7070c8665f" providerId="ADAL" clId="{EEB46435-8AD8-4C4C-BB22-526CE23A6C5A}" dt="2023-06-08T10:23:27.833" v="791" actId="478"/>
          <ac:spMkLst>
            <pc:docMk/>
            <pc:sldMk cId="3006022859" sldId="2147379061"/>
            <ac:spMk id="23" creationId="{86DA4AE9-50A1-09C6-C303-90B63F7D5307}"/>
          </ac:spMkLst>
        </pc:spChg>
        <pc:spChg chg="del mod">
          <ac:chgData name="John Regula" userId="17b6aed6-6a75-48fb-a3c8-7e7070c8665f" providerId="ADAL" clId="{EEB46435-8AD8-4C4C-BB22-526CE23A6C5A}" dt="2023-06-08T10:23:27.833" v="791" actId="478"/>
          <ac:spMkLst>
            <pc:docMk/>
            <pc:sldMk cId="3006022859" sldId="2147379061"/>
            <ac:spMk id="24" creationId="{8B424D83-AABD-EA18-F0E1-10C3844ACCF7}"/>
          </ac:spMkLst>
        </pc:spChg>
        <pc:spChg chg="add mod">
          <ac:chgData name="John Regula" userId="17b6aed6-6a75-48fb-a3c8-7e7070c8665f" providerId="ADAL" clId="{EEB46435-8AD8-4C4C-BB22-526CE23A6C5A}" dt="2023-06-09T13:40:13.547" v="2711"/>
          <ac:spMkLst>
            <pc:docMk/>
            <pc:sldMk cId="3006022859" sldId="2147379061"/>
            <ac:spMk id="24" creationId="{9D45E97A-640C-25DB-7372-1727F7B9D0D2}"/>
          </ac:spMkLst>
        </pc:spChg>
        <pc:spChg chg="del">
          <ac:chgData name="John Regula" userId="17b6aed6-6a75-48fb-a3c8-7e7070c8665f" providerId="ADAL" clId="{EEB46435-8AD8-4C4C-BB22-526CE23A6C5A}" dt="2023-06-08T10:23:27.833" v="791" actId="478"/>
          <ac:spMkLst>
            <pc:docMk/>
            <pc:sldMk cId="3006022859" sldId="2147379061"/>
            <ac:spMk id="25" creationId="{6ACE102D-2A1C-5105-02A7-0E3DD852DD2A}"/>
          </ac:spMkLst>
        </pc:spChg>
        <pc:spChg chg="add mod">
          <ac:chgData name="John Regula" userId="17b6aed6-6a75-48fb-a3c8-7e7070c8665f" providerId="ADAL" clId="{EEB46435-8AD8-4C4C-BB22-526CE23A6C5A}" dt="2023-06-09T13:40:09.614" v="2710"/>
          <ac:spMkLst>
            <pc:docMk/>
            <pc:sldMk cId="3006022859" sldId="2147379061"/>
            <ac:spMk id="25" creationId="{EFA03C25-5F62-6830-6BF8-A380E0093E17}"/>
          </ac:spMkLst>
        </pc:spChg>
        <pc:spChg chg="del">
          <ac:chgData name="John Regula" userId="17b6aed6-6a75-48fb-a3c8-7e7070c8665f" providerId="ADAL" clId="{EEB46435-8AD8-4C4C-BB22-526CE23A6C5A}" dt="2023-06-08T10:23:27.833" v="791" actId="478"/>
          <ac:spMkLst>
            <pc:docMk/>
            <pc:sldMk cId="3006022859" sldId="2147379061"/>
            <ac:spMk id="26" creationId="{19168B6D-E15B-FEAE-75B1-057021DF7835}"/>
          </ac:spMkLst>
        </pc:spChg>
        <pc:spChg chg="add mod">
          <ac:chgData name="John Regula" userId="17b6aed6-6a75-48fb-a3c8-7e7070c8665f" providerId="ADAL" clId="{EEB46435-8AD8-4C4C-BB22-526CE23A6C5A}" dt="2023-06-09T13:38:20.666" v="2702"/>
          <ac:spMkLst>
            <pc:docMk/>
            <pc:sldMk cId="3006022859" sldId="2147379061"/>
            <ac:spMk id="26" creationId="{ADBBBBDF-83B5-064F-5CAF-02D67A85C11F}"/>
          </ac:spMkLst>
        </pc:spChg>
        <pc:spChg chg="del">
          <ac:chgData name="John Regula" userId="17b6aed6-6a75-48fb-a3c8-7e7070c8665f" providerId="ADAL" clId="{EEB46435-8AD8-4C4C-BB22-526CE23A6C5A}" dt="2023-06-08T10:23:27.833" v="791" actId="478"/>
          <ac:spMkLst>
            <pc:docMk/>
            <pc:sldMk cId="3006022859" sldId="2147379061"/>
            <ac:spMk id="27" creationId="{499E1C4B-B2F6-E8EF-7E0D-02EFF2A50864}"/>
          </ac:spMkLst>
        </pc:spChg>
        <pc:spChg chg="add mod">
          <ac:chgData name="John Regula" userId="17b6aed6-6a75-48fb-a3c8-7e7070c8665f" providerId="ADAL" clId="{EEB46435-8AD8-4C4C-BB22-526CE23A6C5A}" dt="2023-06-09T13:40:22.172" v="2713"/>
          <ac:spMkLst>
            <pc:docMk/>
            <pc:sldMk cId="3006022859" sldId="2147379061"/>
            <ac:spMk id="27" creationId="{C3BAB71E-EF9E-0534-E594-BDC306AC0D77}"/>
          </ac:spMkLst>
        </pc:spChg>
        <pc:spChg chg="del">
          <ac:chgData name="John Regula" userId="17b6aed6-6a75-48fb-a3c8-7e7070c8665f" providerId="ADAL" clId="{EEB46435-8AD8-4C4C-BB22-526CE23A6C5A}" dt="2023-06-08T10:23:27.833" v="791" actId="478"/>
          <ac:spMkLst>
            <pc:docMk/>
            <pc:sldMk cId="3006022859" sldId="2147379061"/>
            <ac:spMk id="28" creationId="{201242C3-183B-21EF-CC13-5DB8FD048FAF}"/>
          </ac:spMkLst>
        </pc:spChg>
        <pc:spChg chg="add mod">
          <ac:chgData name="John Regula" userId="17b6aed6-6a75-48fb-a3c8-7e7070c8665f" providerId="ADAL" clId="{EEB46435-8AD8-4C4C-BB22-526CE23A6C5A}" dt="2023-06-09T13:40:17.995" v="2712"/>
          <ac:spMkLst>
            <pc:docMk/>
            <pc:sldMk cId="3006022859" sldId="2147379061"/>
            <ac:spMk id="28" creationId="{DC14B228-A010-2FA0-7E2C-A8B0E44742F2}"/>
          </ac:spMkLst>
        </pc:spChg>
        <pc:spChg chg="del">
          <ac:chgData name="John Regula" userId="17b6aed6-6a75-48fb-a3c8-7e7070c8665f" providerId="ADAL" clId="{EEB46435-8AD8-4C4C-BB22-526CE23A6C5A}" dt="2023-06-08T10:23:27.833" v="791" actId="478"/>
          <ac:spMkLst>
            <pc:docMk/>
            <pc:sldMk cId="3006022859" sldId="2147379061"/>
            <ac:spMk id="29" creationId="{04919FC8-0A87-7E66-317B-8B5CCF1DCCE6}"/>
          </ac:spMkLst>
        </pc:spChg>
        <pc:spChg chg="add mod">
          <ac:chgData name="John Regula" userId="17b6aed6-6a75-48fb-a3c8-7e7070c8665f" providerId="ADAL" clId="{EEB46435-8AD8-4C4C-BB22-526CE23A6C5A}" dt="2023-06-09T13:38:20.666" v="2702"/>
          <ac:spMkLst>
            <pc:docMk/>
            <pc:sldMk cId="3006022859" sldId="2147379061"/>
            <ac:spMk id="29" creationId="{5F5EC86A-E460-AA06-4659-94075B9AEC1D}"/>
          </ac:spMkLst>
        </pc:spChg>
        <pc:spChg chg="del">
          <ac:chgData name="John Regula" userId="17b6aed6-6a75-48fb-a3c8-7e7070c8665f" providerId="ADAL" clId="{EEB46435-8AD8-4C4C-BB22-526CE23A6C5A}" dt="2023-06-08T10:23:27.833" v="791" actId="478"/>
          <ac:spMkLst>
            <pc:docMk/>
            <pc:sldMk cId="3006022859" sldId="2147379061"/>
            <ac:spMk id="30" creationId="{C79AB392-3A2A-1D5F-702B-1AC7A3D36800}"/>
          </ac:spMkLst>
        </pc:spChg>
        <pc:spChg chg="del">
          <ac:chgData name="John Regula" userId="17b6aed6-6a75-48fb-a3c8-7e7070c8665f" providerId="ADAL" clId="{EEB46435-8AD8-4C4C-BB22-526CE23A6C5A}" dt="2023-06-08T10:23:27.833" v="791" actId="478"/>
          <ac:spMkLst>
            <pc:docMk/>
            <pc:sldMk cId="3006022859" sldId="2147379061"/>
            <ac:spMk id="31" creationId="{A784A7C7-B9E8-B472-226F-DDF4E53359D4}"/>
          </ac:spMkLst>
        </pc:spChg>
        <pc:spChg chg="add del mod">
          <ac:chgData name="John Regula" userId="17b6aed6-6a75-48fb-a3c8-7e7070c8665f" providerId="ADAL" clId="{EEB46435-8AD8-4C4C-BB22-526CE23A6C5A}" dt="2023-06-09T13:40:30.434" v="2715" actId="478"/>
          <ac:spMkLst>
            <pc:docMk/>
            <pc:sldMk cId="3006022859" sldId="2147379061"/>
            <ac:spMk id="31" creationId="{DD89EF3A-B700-90CF-6496-D5C3EBD07A68}"/>
          </ac:spMkLst>
        </pc:spChg>
        <pc:spChg chg="add del mod">
          <ac:chgData name="John Regula" userId="17b6aed6-6a75-48fb-a3c8-7e7070c8665f" providerId="ADAL" clId="{EEB46435-8AD8-4C4C-BB22-526CE23A6C5A}" dt="2023-06-09T13:40:27.634" v="2714" actId="478"/>
          <ac:spMkLst>
            <pc:docMk/>
            <pc:sldMk cId="3006022859" sldId="2147379061"/>
            <ac:spMk id="32" creationId="{6919B516-95AA-049D-22DA-8785907E1A7B}"/>
          </ac:spMkLst>
        </pc:spChg>
        <pc:spChg chg="add del mod">
          <ac:chgData name="John Regula" userId="17b6aed6-6a75-48fb-a3c8-7e7070c8665f" providerId="ADAL" clId="{EEB46435-8AD8-4C4C-BB22-526CE23A6C5A}" dt="2023-06-09T13:40:27.634" v="2714" actId="478"/>
          <ac:spMkLst>
            <pc:docMk/>
            <pc:sldMk cId="3006022859" sldId="2147379061"/>
            <ac:spMk id="33" creationId="{370C7703-ADB2-C5F4-4615-F779D53F3F8E}"/>
          </ac:spMkLst>
        </pc:spChg>
        <pc:spChg chg="add del mod">
          <ac:chgData name="John Regula" userId="17b6aed6-6a75-48fb-a3c8-7e7070c8665f" providerId="ADAL" clId="{EEB46435-8AD8-4C4C-BB22-526CE23A6C5A}" dt="2023-06-09T13:40:27.634" v="2714" actId="478"/>
          <ac:spMkLst>
            <pc:docMk/>
            <pc:sldMk cId="3006022859" sldId="2147379061"/>
            <ac:spMk id="34" creationId="{B4724E7C-9CA2-57F9-3C77-CB2C10D5BED6}"/>
          </ac:spMkLst>
        </pc:spChg>
        <pc:spChg chg="add del mod">
          <ac:chgData name="John Regula" userId="17b6aed6-6a75-48fb-a3c8-7e7070c8665f" providerId="ADAL" clId="{EEB46435-8AD8-4C4C-BB22-526CE23A6C5A}" dt="2023-06-09T13:40:27.634" v="2714" actId="478"/>
          <ac:spMkLst>
            <pc:docMk/>
            <pc:sldMk cId="3006022859" sldId="2147379061"/>
            <ac:spMk id="35" creationId="{2ADF2318-3DE8-5524-CA75-1578CE5F6A05}"/>
          </ac:spMkLst>
        </pc:spChg>
        <pc:spChg chg="add del mod">
          <ac:chgData name="John Regula" userId="17b6aed6-6a75-48fb-a3c8-7e7070c8665f" providerId="ADAL" clId="{EEB46435-8AD8-4C4C-BB22-526CE23A6C5A}" dt="2023-06-09T13:40:27.634" v="2714" actId="478"/>
          <ac:spMkLst>
            <pc:docMk/>
            <pc:sldMk cId="3006022859" sldId="2147379061"/>
            <ac:spMk id="36" creationId="{8D9D9D5F-97DC-7567-24E7-83447CEB09FB}"/>
          </ac:spMkLst>
        </pc:spChg>
        <pc:spChg chg="add del mod">
          <ac:chgData name="John Regula" userId="17b6aed6-6a75-48fb-a3c8-7e7070c8665f" providerId="ADAL" clId="{EEB46435-8AD8-4C4C-BB22-526CE23A6C5A}" dt="2023-06-09T13:40:27.634" v="2714" actId="478"/>
          <ac:spMkLst>
            <pc:docMk/>
            <pc:sldMk cId="3006022859" sldId="2147379061"/>
            <ac:spMk id="37" creationId="{E038991E-B032-2488-5E0C-8CE51AE5CBA0}"/>
          </ac:spMkLst>
        </pc:spChg>
        <pc:spChg chg="add del mod">
          <ac:chgData name="John Regula" userId="17b6aed6-6a75-48fb-a3c8-7e7070c8665f" providerId="ADAL" clId="{EEB46435-8AD8-4C4C-BB22-526CE23A6C5A}" dt="2023-06-09T13:40:27.634" v="2714" actId="478"/>
          <ac:spMkLst>
            <pc:docMk/>
            <pc:sldMk cId="3006022859" sldId="2147379061"/>
            <ac:spMk id="38" creationId="{C09360D8-0DE0-BC4E-0744-493000B4649E}"/>
          </ac:spMkLst>
        </pc:spChg>
        <pc:spChg chg="add del mod">
          <ac:chgData name="John Regula" userId="17b6aed6-6a75-48fb-a3c8-7e7070c8665f" providerId="ADAL" clId="{EEB46435-8AD8-4C4C-BB22-526CE23A6C5A}" dt="2023-06-09T13:40:27.634" v="2714" actId="478"/>
          <ac:spMkLst>
            <pc:docMk/>
            <pc:sldMk cId="3006022859" sldId="2147379061"/>
            <ac:spMk id="39" creationId="{48C1FBF3-E6D2-89F2-A5C9-52DE958D405B}"/>
          </ac:spMkLst>
        </pc:spChg>
        <pc:spChg chg="add del mod">
          <ac:chgData name="John Regula" userId="17b6aed6-6a75-48fb-a3c8-7e7070c8665f" providerId="ADAL" clId="{EEB46435-8AD8-4C4C-BB22-526CE23A6C5A}" dt="2023-06-09T13:40:27.634" v="2714" actId="478"/>
          <ac:spMkLst>
            <pc:docMk/>
            <pc:sldMk cId="3006022859" sldId="2147379061"/>
            <ac:spMk id="40" creationId="{D9053EDB-1FC9-3DDC-D039-987E341B1E0B}"/>
          </ac:spMkLst>
        </pc:spChg>
        <pc:spChg chg="add del mod">
          <ac:chgData name="John Regula" userId="17b6aed6-6a75-48fb-a3c8-7e7070c8665f" providerId="ADAL" clId="{EEB46435-8AD8-4C4C-BB22-526CE23A6C5A}" dt="2023-06-09T13:40:31.661" v="2716" actId="478"/>
          <ac:spMkLst>
            <pc:docMk/>
            <pc:sldMk cId="3006022859" sldId="2147379061"/>
            <ac:spMk id="42" creationId="{60565B00-CDD8-88D5-3ACE-70E7E199B8F3}"/>
          </ac:spMkLst>
        </pc:spChg>
        <pc:spChg chg="mod">
          <ac:chgData name="John Regula" userId="17b6aed6-6a75-48fb-a3c8-7e7070c8665f" providerId="ADAL" clId="{EEB46435-8AD8-4C4C-BB22-526CE23A6C5A}" dt="2023-06-09T14:28:17.175" v="2960" actId="207"/>
          <ac:spMkLst>
            <pc:docMk/>
            <pc:sldMk cId="3006022859" sldId="2147379061"/>
            <ac:spMk id="44" creationId="{8CAD05E4-1251-A189-C9E0-3F1AF7FF3881}"/>
          </ac:spMkLst>
        </pc:spChg>
        <pc:spChg chg="mod">
          <ac:chgData name="John Regula" userId="17b6aed6-6a75-48fb-a3c8-7e7070c8665f" providerId="ADAL" clId="{EEB46435-8AD8-4C4C-BB22-526CE23A6C5A}" dt="2023-06-09T14:28:17.175" v="2960" actId="207"/>
          <ac:spMkLst>
            <pc:docMk/>
            <pc:sldMk cId="3006022859" sldId="2147379061"/>
            <ac:spMk id="45" creationId="{79AEB325-CF9C-5877-218D-4DA92F822E1B}"/>
          </ac:spMkLst>
        </pc:spChg>
        <pc:spChg chg="mod">
          <ac:chgData name="John Regula" userId="17b6aed6-6a75-48fb-a3c8-7e7070c8665f" providerId="ADAL" clId="{EEB46435-8AD8-4C4C-BB22-526CE23A6C5A}" dt="2023-06-09T14:28:17.175" v="2960" actId="207"/>
          <ac:spMkLst>
            <pc:docMk/>
            <pc:sldMk cId="3006022859" sldId="2147379061"/>
            <ac:spMk id="46" creationId="{6D77EC1F-3120-5FF9-B756-BA5CA5C5FF95}"/>
          </ac:spMkLst>
        </pc:spChg>
        <pc:spChg chg="mod">
          <ac:chgData name="John Regula" userId="17b6aed6-6a75-48fb-a3c8-7e7070c8665f" providerId="ADAL" clId="{EEB46435-8AD8-4C4C-BB22-526CE23A6C5A}" dt="2023-06-09T15:04:52.421" v="3116"/>
          <ac:spMkLst>
            <pc:docMk/>
            <pc:sldMk cId="3006022859" sldId="2147379061"/>
            <ac:spMk id="48" creationId="{765CD152-468F-38BE-2C5E-E81C3945CF3B}"/>
          </ac:spMkLst>
        </pc:spChg>
        <pc:spChg chg="mod">
          <ac:chgData name="John Regula" userId="17b6aed6-6a75-48fb-a3c8-7e7070c8665f" providerId="ADAL" clId="{EEB46435-8AD8-4C4C-BB22-526CE23A6C5A}" dt="2023-06-09T15:04:52.421" v="3116"/>
          <ac:spMkLst>
            <pc:docMk/>
            <pc:sldMk cId="3006022859" sldId="2147379061"/>
            <ac:spMk id="49" creationId="{27C95080-56A5-1996-A22A-6954C8C26EA6}"/>
          </ac:spMkLst>
        </pc:spChg>
        <pc:spChg chg="mod">
          <ac:chgData name="John Regula" userId="17b6aed6-6a75-48fb-a3c8-7e7070c8665f" providerId="ADAL" clId="{EEB46435-8AD8-4C4C-BB22-526CE23A6C5A}" dt="2023-06-09T15:04:52.421" v="3116"/>
          <ac:spMkLst>
            <pc:docMk/>
            <pc:sldMk cId="3006022859" sldId="2147379061"/>
            <ac:spMk id="50" creationId="{DBD68CDA-A775-93FF-C421-883120F85626}"/>
          </ac:spMkLst>
        </pc:spChg>
        <pc:spChg chg="add mod">
          <ac:chgData name="John Regula" userId="17b6aed6-6a75-48fb-a3c8-7e7070c8665f" providerId="ADAL" clId="{EEB46435-8AD8-4C4C-BB22-526CE23A6C5A}" dt="2023-06-09T15:05:16.843" v="3119"/>
          <ac:spMkLst>
            <pc:docMk/>
            <pc:sldMk cId="3006022859" sldId="2147379061"/>
            <ac:spMk id="51" creationId="{0D6CD72B-4D43-DB5A-1050-01659E375E9E}"/>
          </ac:spMkLst>
        </pc:spChg>
        <pc:spChg chg="add mod">
          <ac:chgData name="John Regula" userId="17b6aed6-6a75-48fb-a3c8-7e7070c8665f" providerId="ADAL" clId="{EEB46435-8AD8-4C4C-BB22-526CE23A6C5A}" dt="2023-06-09T15:05:16.843" v="3119"/>
          <ac:spMkLst>
            <pc:docMk/>
            <pc:sldMk cId="3006022859" sldId="2147379061"/>
            <ac:spMk id="52" creationId="{811A0802-61E3-03DB-6972-A4C9133E83BE}"/>
          </ac:spMkLst>
        </pc:spChg>
        <pc:grpChg chg="del">
          <ac:chgData name="John Regula" userId="17b6aed6-6a75-48fb-a3c8-7e7070c8665f" providerId="ADAL" clId="{EEB46435-8AD8-4C4C-BB22-526CE23A6C5A}" dt="2023-06-08T10:02:29.168" v="775" actId="478"/>
          <ac:grpSpMkLst>
            <pc:docMk/>
            <pc:sldMk cId="3006022859" sldId="2147379061"/>
            <ac:grpSpMk id="18" creationId="{A2111425-8D95-E83C-DE97-F7003546329B}"/>
          </ac:grpSpMkLst>
        </pc:grpChg>
        <pc:grpChg chg="add del mod ord">
          <ac:chgData name="John Regula" userId="17b6aed6-6a75-48fb-a3c8-7e7070c8665f" providerId="ADAL" clId="{EEB46435-8AD8-4C4C-BB22-526CE23A6C5A}" dt="2023-06-09T14:27:55.825" v="2919" actId="478"/>
          <ac:grpSpMkLst>
            <pc:docMk/>
            <pc:sldMk cId="3006022859" sldId="2147379061"/>
            <ac:grpSpMk id="20" creationId="{2CECC0E5-1CB3-1EE6-7881-F92CE1BF7C7D}"/>
          </ac:grpSpMkLst>
        </pc:grpChg>
        <pc:grpChg chg="add del mod ord">
          <ac:chgData name="John Regula" userId="17b6aed6-6a75-48fb-a3c8-7e7070c8665f" providerId="ADAL" clId="{EEB46435-8AD8-4C4C-BB22-526CE23A6C5A}" dt="2023-06-09T15:04:49.927" v="3115" actId="478"/>
          <ac:grpSpMkLst>
            <pc:docMk/>
            <pc:sldMk cId="3006022859" sldId="2147379061"/>
            <ac:grpSpMk id="43" creationId="{2CFAFA6B-FACB-AD7E-6D7E-3BFFFEB92940}"/>
          </ac:grpSpMkLst>
        </pc:grpChg>
        <pc:grpChg chg="add del mod ord">
          <ac:chgData name="John Regula" userId="17b6aed6-6a75-48fb-a3c8-7e7070c8665f" providerId="ADAL" clId="{EEB46435-8AD8-4C4C-BB22-526CE23A6C5A}" dt="2023-07-27T10:13:11.409" v="5576" actId="478"/>
          <ac:grpSpMkLst>
            <pc:docMk/>
            <pc:sldMk cId="3006022859" sldId="2147379061"/>
            <ac:grpSpMk id="47" creationId="{409D155C-7B24-1B93-633E-36853E8F5595}"/>
          </ac:grpSpMkLst>
        </pc:grpChg>
        <pc:picChg chg="add mod ord">
          <ac:chgData name="John Regula" userId="17b6aed6-6a75-48fb-a3c8-7e7070c8665f" providerId="ADAL" clId="{EEB46435-8AD8-4C4C-BB22-526CE23A6C5A}" dt="2023-07-27T10:13:18.748" v="5577" actId="1076"/>
          <ac:picMkLst>
            <pc:docMk/>
            <pc:sldMk cId="3006022859" sldId="2147379061"/>
            <ac:picMk id="2" creationId="{F2936236-7250-8392-E512-3F4AD918BF0E}"/>
          </ac:picMkLst>
        </pc:picChg>
        <pc:picChg chg="del">
          <ac:chgData name="John Regula" userId="17b6aed6-6a75-48fb-a3c8-7e7070c8665f" providerId="ADAL" clId="{EEB46435-8AD8-4C4C-BB22-526CE23A6C5A}" dt="2023-06-08T10:21:11.396" v="779" actId="478"/>
          <ac:picMkLst>
            <pc:docMk/>
            <pc:sldMk cId="3006022859" sldId="2147379061"/>
            <ac:picMk id="19" creationId="{85627180-2FF9-90A4-2483-31F7791320E3}"/>
          </ac:picMkLst>
        </pc:picChg>
        <pc:picChg chg="add del mod">
          <ac:chgData name="John Regula" userId="17b6aed6-6a75-48fb-a3c8-7e7070c8665f" providerId="ADAL" clId="{EEB46435-8AD8-4C4C-BB22-526CE23A6C5A}" dt="2023-07-27T10:13:18.748" v="5577" actId="1076"/>
          <ac:picMkLst>
            <pc:docMk/>
            <pc:sldMk cId="3006022859" sldId="2147379061"/>
            <ac:picMk id="21" creationId="{3286465F-77F2-ADD8-DF30-3BD1E08D1FCD}"/>
          </ac:picMkLst>
        </pc:picChg>
      </pc:sldChg>
      <pc:sldChg chg="modSp add mod ord">
        <pc:chgData name="John Regula" userId="17b6aed6-6a75-48fb-a3c8-7e7070c8665f" providerId="ADAL" clId="{EEB46435-8AD8-4C4C-BB22-526CE23A6C5A}" dt="2023-06-09T13:44:33.940" v="2739" actId="207"/>
        <pc:sldMkLst>
          <pc:docMk/>
          <pc:sldMk cId="2267938593" sldId="2147379062"/>
        </pc:sldMkLst>
        <pc:spChg chg="mod">
          <ac:chgData name="John Regula" userId="17b6aed6-6a75-48fb-a3c8-7e7070c8665f" providerId="ADAL" clId="{EEB46435-8AD8-4C4C-BB22-526CE23A6C5A}" dt="2023-06-08T10:28:45.313" v="813" actId="6549"/>
          <ac:spMkLst>
            <pc:docMk/>
            <pc:sldMk cId="2267938593" sldId="2147379062"/>
            <ac:spMk id="5" creationId="{FA8C6AD6-9712-F21E-87B7-A32C7E7970D0}"/>
          </ac:spMkLst>
        </pc:spChg>
        <pc:spChg chg="mod">
          <ac:chgData name="John Regula" userId="17b6aed6-6a75-48fb-a3c8-7e7070c8665f" providerId="ADAL" clId="{EEB46435-8AD8-4C4C-BB22-526CE23A6C5A}" dt="2023-06-08T10:29:19.690" v="815"/>
          <ac:spMkLst>
            <pc:docMk/>
            <pc:sldMk cId="2267938593" sldId="2147379062"/>
            <ac:spMk id="6" creationId="{74717863-2BBE-76D8-CD9F-2EB8DEBE1ADB}"/>
          </ac:spMkLst>
        </pc:spChg>
        <pc:spChg chg="mod">
          <ac:chgData name="John Regula" userId="17b6aed6-6a75-48fb-a3c8-7e7070c8665f" providerId="ADAL" clId="{EEB46435-8AD8-4C4C-BB22-526CE23A6C5A}" dt="2023-06-08T10:29:35.906" v="817"/>
          <ac:spMkLst>
            <pc:docMk/>
            <pc:sldMk cId="2267938593" sldId="2147379062"/>
            <ac:spMk id="7" creationId="{6BEA3DFB-F0A2-5974-123F-3650F93AFCDA}"/>
          </ac:spMkLst>
        </pc:spChg>
        <pc:spChg chg="mod">
          <ac:chgData name="John Regula" userId="17b6aed6-6a75-48fb-a3c8-7e7070c8665f" providerId="ADAL" clId="{EEB46435-8AD8-4C4C-BB22-526CE23A6C5A}" dt="2023-06-09T13:44:33.940" v="2739" actId="207"/>
          <ac:spMkLst>
            <pc:docMk/>
            <pc:sldMk cId="2267938593" sldId="2147379062"/>
            <ac:spMk id="12" creationId="{E2C7A36E-6411-3BB5-9A2F-36D136EE4F2F}"/>
          </ac:spMkLst>
        </pc:spChg>
      </pc:sldChg>
      <pc:sldChg chg="modSp add mod ord">
        <pc:chgData name="John Regula" userId="17b6aed6-6a75-48fb-a3c8-7e7070c8665f" providerId="ADAL" clId="{EEB46435-8AD8-4C4C-BB22-526CE23A6C5A}" dt="2023-07-27T10:15:54.847" v="5610" actId="207"/>
        <pc:sldMkLst>
          <pc:docMk/>
          <pc:sldMk cId="6332424" sldId="2147379063"/>
        </pc:sldMkLst>
        <pc:spChg chg="mod">
          <ac:chgData name="John Regula" userId="17b6aed6-6a75-48fb-a3c8-7e7070c8665f" providerId="ADAL" clId="{EEB46435-8AD8-4C4C-BB22-526CE23A6C5A}" dt="2023-07-27T10:15:54.847" v="5610" actId="207"/>
          <ac:spMkLst>
            <pc:docMk/>
            <pc:sldMk cId="6332424" sldId="2147379063"/>
            <ac:spMk id="8" creationId="{BB29E7A7-3946-5254-65D7-8DA0E6944579}"/>
          </ac:spMkLst>
        </pc:spChg>
        <pc:picChg chg="mod">
          <ac:chgData name="John Regula" userId="17b6aed6-6a75-48fb-a3c8-7e7070c8665f" providerId="ADAL" clId="{EEB46435-8AD8-4C4C-BB22-526CE23A6C5A}" dt="2023-06-08T10:50:32.264" v="1006" actId="14861"/>
          <ac:picMkLst>
            <pc:docMk/>
            <pc:sldMk cId="6332424" sldId="2147379063"/>
            <ac:picMk id="11" creationId="{D2FB449B-C383-5340-0E66-745117278E1F}"/>
          </ac:picMkLst>
        </pc:picChg>
      </pc:sldChg>
      <pc:sldChg chg="addSp delSp modSp new del mod modClrScheme chgLayout">
        <pc:chgData name="John Regula" userId="17b6aed6-6a75-48fb-a3c8-7e7070c8665f" providerId="ADAL" clId="{EEB46435-8AD8-4C4C-BB22-526CE23A6C5A}" dt="2023-06-09T14:18:50.299" v="2878" actId="47"/>
        <pc:sldMkLst>
          <pc:docMk/>
          <pc:sldMk cId="3690604244" sldId="2147379064"/>
        </pc:sldMkLst>
        <pc:spChg chg="add del mod ord">
          <ac:chgData name="John Regula" userId="17b6aed6-6a75-48fb-a3c8-7e7070c8665f" providerId="ADAL" clId="{EEB46435-8AD8-4C4C-BB22-526CE23A6C5A}" dt="2023-06-09T10:37:07.038" v="2240" actId="478"/>
          <ac:spMkLst>
            <pc:docMk/>
            <pc:sldMk cId="3690604244" sldId="2147379064"/>
            <ac:spMk id="2" creationId="{29C322B8-27AA-ABFE-4E2A-4BAFDDB7C216}"/>
          </ac:spMkLst>
        </pc:spChg>
        <pc:spChg chg="del mod ord">
          <ac:chgData name="John Regula" userId="17b6aed6-6a75-48fb-a3c8-7e7070c8665f" providerId="ADAL" clId="{EEB46435-8AD8-4C4C-BB22-526CE23A6C5A}" dt="2023-06-08T10:57:50.641" v="1014" actId="700"/>
          <ac:spMkLst>
            <pc:docMk/>
            <pc:sldMk cId="3690604244" sldId="2147379064"/>
            <ac:spMk id="2" creationId="{8C235777-3603-EECA-06D4-C633B6872C9D}"/>
          </ac:spMkLst>
        </pc:spChg>
        <pc:spChg chg="del mod ord">
          <ac:chgData name="John Regula" userId="17b6aed6-6a75-48fb-a3c8-7e7070c8665f" providerId="ADAL" clId="{EEB46435-8AD8-4C4C-BB22-526CE23A6C5A}" dt="2023-06-08T10:57:50.641" v="1014" actId="700"/>
          <ac:spMkLst>
            <pc:docMk/>
            <pc:sldMk cId="3690604244" sldId="2147379064"/>
            <ac:spMk id="3" creationId="{2B82C288-11C0-8A18-E549-648F06A9EB5B}"/>
          </ac:spMkLst>
        </pc:spChg>
        <pc:spChg chg="add mod">
          <ac:chgData name="John Regula" userId="17b6aed6-6a75-48fb-a3c8-7e7070c8665f" providerId="ADAL" clId="{EEB46435-8AD8-4C4C-BB22-526CE23A6C5A}" dt="2023-06-09T11:00:46.766" v="2326" actId="1076"/>
          <ac:spMkLst>
            <pc:docMk/>
            <pc:sldMk cId="3690604244" sldId="2147379064"/>
            <ac:spMk id="3" creationId="{F9547767-7D96-CF21-44E2-4CC083D23D2D}"/>
          </ac:spMkLst>
        </pc:spChg>
        <pc:spChg chg="add del mod ord">
          <ac:chgData name="John Regula" userId="17b6aed6-6a75-48fb-a3c8-7e7070c8665f" providerId="ADAL" clId="{EEB46435-8AD8-4C4C-BB22-526CE23A6C5A}" dt="2023-06-09T11:00:36.298" v="2323" actId="478"/>
          <ac:spMkLst>
            <pc:docMk/>
            <pc:sldMk cId="3690604244" sldId="2147379064"/>
            <ac:spMk id="4" creationId="{68E10A57-CA86-87CD-CEAF-478FC40E554B}"/>
          </ac:spMkLst>
        </pc:spChg>
        <pc:spChg chg="add del mod ord">
          <ac:chgData name="John Regula" userId="17b6aed6-6a75-48fb-a3c8-7e7070c8665f" providerId="ADAL" clId="{EEB46435-8AD8-4C4C-BB22-526CE23A6C5A}" dt="2023-06-09T10:37:07.038" v="2240" actId="478"/>
          <ac:spMkLst>
            <pc:docMk/>
            <pc:sldMk cId="3690604244" sldId="2147379064"/>
            <ac:spMk id="5" creationId="{7A1865B4-4E69-8668-6029-C959E2D0B094}"/>
          </ac:spMkLst>
        </pc:spChg>
        <pc:spChg chg="add del mod ord">
          <ac:chgData name="John Regula" userId="17b6aed6-6a75-48fb-a3c8-7e7070c8665f" providerId="ADAL" clId="{EEB46435-8AD8-4C4C-BB22-526CE23A6C5A}" dt="2023-06-08T10:59:53.061" v="1018" actId="478"/>
          <ac:spMkLst>
            <pc:docMk/>
            <pc:sldMk cId="3690604244" sldId="2147379064"/>
            <ac:spMk id="5" creationId="{923AFC92-5AAC-20AB-CB29-E147DDADC00F}"/>
          </ac:spMkLst>
        </pc:spChg>
        <pc:spChg chg="add del mod ord">
          <ac:chgData name="John Regula" userId="17b6aed6-6a75-48fb-a3c8-7e7070c8665f" providerId="ADAL" clId="{EEB46435-8AD8-4C4C-BB22-526CE23A6C5A}" dt="2023-06-09T10:37:07.038" v="2240" actId="478"/>
          <ac:spMkLst>
            <pc:docMk/>
            <pc:sldMk cId="3690604244" sldId="2147379064"/>
            <ac:spMk id="6" creationId="{486B635D-0C60-D5BA-66C3-7EF1A0B4706A}"/>
          </ac:spMkLst>
        </pc:spChg>
        <pc:spChg chg="add del mod ord">
          <ac:chgData name="John Regula" userId="17b6aed6-6a75-48fb-a3c8-7e7070c8665f" providerId="ADAL" clId="{EEB46435-8AD8-4C4C-BB22-526CE23A6C5A}" dt="2023-06-08T10:59:55.732" v="1019" actId="478"/>
          <ac:spMkLst>
            <pc:docMk/>
            <pc:sldMk cId="3690604244" sldId="2147379064"/>
            <ac:spMk id="6" creationId="{A9B1A1F0-4023-123E-FA72-95728BAF3207}"/>
          </ac:spMkLst>
        </pc:spChg>
        <pc:spChg chg="add mod">
          <ac:chgData name="John Regula" userId="17b6aed6-6a75-48fb-a3c8-7e7070c8665f" providerId="ADAL" clId="{EEB46435-8AD8-4C4C-BB22-526CE23A6C5A}" dt="2023-06-09T11:00:46.766" v="2326" actId="1076"/>
          <ac:spMkLst>
            <pc:docMk/>
            <pc:sldMk cId="3690604244" sldId="2147379064"/>
            <ac:spMk id="7" creationId="{792CE580-5891-01F6-1668-1518FEAAD3E7}"/>
          </ac:spMkLst>
        </pc:spChg>
        <pc:spChg chg="add del mod">
          <ac:chgData name="John Regula" userId="17b6aed6-6a75-48fb-a3c8-7e7070c8665f" providerId="ADAL" clId="{EEB46435-8AD8-4C4C-BB22-526CE23A6C5A}" dt="2023-06-08T11:02:16.802" v="1033" actId="478"/>
          <ac:spMkLst>
            <pc:docMk/>
            <pc:sldMk cId="3690604244" sldId="2147379064"/>
            <ac:spMk id="8" creationId="{5BE17D84-C317-C3B6-FE03-94738A872607}"/>
          </ac:spMkLst>
        </pc:spChg>
        <pc:spChg chg="add mod">
          <ac:chgData name="John Regula" userId="17b6aed6-6a75-48fb-a3c8-7e7070c8665f" providerId="ADAL" clId="{EEB46435-8AD8-4C4C-BB22-526CE23A6C5A}" dt="2023-06-09T11:00:46.766" v="2326" actId="1076"/>
          <ac:spMkLst>
            <pc:docMk/>
            <pc:sldMk cId="3690604244" sldId="2147379064"/>
            <ac:spMk id="9" creationId="{D340DCB7-EC40-3B5E-3908-FB72575CD355}"/>
          </ac:spMkLst>
        </pc:spChg>
        <pc:spChg chg="add del mod">
          <ac:chgData name="John Regula" userId="17b6aed6-6a75-48fb-a3c8-7e7070c8665f" providerId="ADAL" clId="{EEB46435-8AD8-4C4C-BB22-526CE23A6C5A}" dt="2023-06-09T10:36:21.709" v="2235" actId="478"/>
          <ac:spMkLst>
            <pc:docMk/>
            <pc:sldMk cId="3690604244" sldId="2147379064"/>
            <ac:spMk id="10" creationId="{B597D9F9-9C5D-0FA3-AE3B-E9DF0D6A0461}"/>
          </ac:spMkLst>
        </pc:spChg>
        <pc:spChg chg="add del mod ord">
          <ac:chgData name="John Regula" userId="17b6aed6-6a75-48fb-a3c8-7e7070c8665f" providerId="ADAL" clId="{EEB46435-8AD8-4C4C-BB22-526CE23A6C5A}" dt="2023-06-08T11:02:04.240" v="1029" actId="478"/>
          <ac:spMkLst>
            <pc:docMk/>
            <pc:sldMk cId="3690604244" sldId="2147379064"/>
            <ac:spMk id="10" creationId="{FF26451F-F45B-1C39-EABE-CA954FAE1F21}"/>
          </ac:spMkLst>
        </pc:spChg>
        <pc:spChg chg="add del mod ord">
          <ac:chgData name="John Regula" userId="17b6aed6-6a75-48fb-a3c8-7e7070c8665f" providerId="ADAL" clId="{EEB46435-8AD8-4C4C-BB22-526CE23A6C5A}" dt="2023-06-09T10:36:17.411" v="2234" actId="478"/>
          <ac:spMkLst>
            <pc:docMk/>
            <pc:sldMk cId="3690604244" sldId="2147379064"/>
            <ac:spMk id="11" creationId="{4992364B-51E7-1FA1-5EBB-53EB178AF66E}"/>
          </ac:spMkLst>
        </pc:spChg>
        <pc:spChg chg="add mod">
          <ac:chgData name="John Regula" userId="17b6aed6-6a75-48fb-a3c8-7e7070c8665f" providerId="ADAL" clId="{EEB46435-8AD8-4C4C-BB22-526CE23A6C5A}" dt="2023-06-09T11:00:46.766" v="2326" actId="1076"/>
          <ac:spMkLst>
            <pc:docMk/>
            <pc:sldMk cId="3690604244" sldId="2147379064"/>
            <ac:spMk id="12" creationId="{AFAEDD08-40F2-8916-CD96-8C8031CD5335}"/>
          </ac:spMkLst>
        </pc:spChg>
        <pc:spChg chg="add mod">
          <ac:chgData name="John Regula" userId="17b6aed6-6a75-48fb-a3c8-7e7070c8665f" providerId="ADAL" clId="{EEB46435-8AD8-4C4C-BB22-526CE23A6C5A}" dt="2023-06-09T11:00:46.766" v="2326" actId="1076"/>
          <ac:spMkLst>
            <pc:docMk/>
            <pc:sldMk cId="3690604244" sldId="2147379064"/>
            <ac:spMk id="13" creationId="{83BFCBF2-49D6-C682-9E92-BB587E9FEEC4}"/>
          </ac:spMkLst>
        </pc:spChg>
        <pc:spChg chg="add mod">
          <ac:chgData name="John Regula" userId="17b6aed6-6a75-48fb-a3c8-7e7070c8665f" providerId="ADAL" clId="{EEB46435-8AD8-4C4C-BB22-526CE23A6C5A}" dt="2023-06-09T11:00:46.766" v="2326" actId="1076"/>
          <ac:spMkLst>
            <pc:docMk/>
            <pc:sldMk cId="3690604244" sldId="2147379064"/>
            <ac:spMk id="14" creationId="{2D3F3E80-A403-D72B-0D05-CDBD17779FD5}"/>
          </ac:spMkLst>
        </pc:spChg>
        <pc:spChg chg="add mod">
          <ac:chgData name="John Regula" userId="17b6aed6-6a75-48fb-a3c8-7e7070c8665f" providerId="ADAL" clId="{EEB46435-8AD8-4C4C-BB22-526CE23A6C5A}" dt="2023-06-09T11:00:46.766" v="2326" actId="1076"/>
          <ac:spMkLst>
            <pc:docMk/>
            <pc:sldMk cId="3690604244" sldId="2147379064"/>
            <ac:spMk id="15" creationId="{4818AC0D-109A-AE27-4543-C4E82E15F6F3}"/>
          </ac:spMkLst>
        </pc:spChg>
        <pc:spChg chg="add mod">
          <ac:chgData name="John Regula" userId="17b6aed6-6a75-48fb-a3c8-7e7070c8665f" providerId="ADAL" clId="{EEB46435-8AD8-4C4C-BB22-526CE23A6C5A}" dt="2023-06-09T11:00:46.766" v="2326" actId="1076"/>
          <ac:spMkLst>
            <pc:docMk/>
            <pc:sldMk cId="3690604244" sldId="2147379064"/>
            <ac:spMk id="17" creationId="{FEFA9459-7477-9ED4-FDB7-33E7539F7C1E}"/>
          </ac:spMkLst>
        </pc:spChg>
        <pc:spChg chg="add mod">
          <ac:chgData name="John Regula" userId="17b6aed6-6a75-48fb-a3c8-7e7070c8665f" providerId="ADAL" clId="{EEB46435-8AD8-4C4C-BB22-526CE23A6C5A}" dt="2023-06-09T11:00:46.766" v="2326" actId="1076"/>
          <ac:spMkLst>
            <pc:docMk/>
            <pc:sldMk cId="3690604244" sldId="2147379064"/>
            <ac:spMk id="18" creationId="{06D681C2-1D1F-4429-F1FC-CBAD589397B9}"/>
          </ac:spMkLst>
        </pc:spChg>
        <pc:spChg chg="add mod">
          <ac:chgData name="John Regula" userId="17b6aed6-6a75-48fb-a3c8-7e7070c8665f" providerId="ADAL" clId="{EEB46435-8AD8-4C4C-BB22-526CE23A6C5A}" dt="2023-06-09T11:00:46.766" v="2326" actId="1076"/>
          <ac:spMkLst>
            <pc:docMk/>
            <pc:sldMk cId="3690604244" sldId="2147379064"/>
            <ac:spMk id="19" creationId="{C1EE572B-378D-C543-13EC-EA7DC592073B}"/>
          </ac:spMkLst>
        </pc:spChg>
        <pc:spChg chg="add del mod ord">
          <ac:chgData name="John Regula" userId="17b6aed6-6a75-48fb-a3c8-7e7070c8665f" providerId="ADAL" clId="{EEB46435-8AD8-4C4C-BB22-526CE23A6C5A}" dt="2023-06-09T11:02:13.822" v="2341" actId="14100"/>
          <ac:spMkLst>
            <pc:docMk/>
            <pc:sldMk cId="3690604244" sldId="2147379064"/>
            <ac:spMk id="20" creationId="{D642B6A4-8EAB-5D11-6F23-02291D354469}"/>
          </ac:spMkLst>
        </pc:spChg>
        <pc:spChg chg="add del mod">
          <ac:chgData name="John Regula" userId="17b6aed6-6a75-48fb-a3c8-7e7070c8665f" providerId="ADAL" clId="{EEB46435-8AD8-4C4C-BB22-526CE23A6C5A}" dt="2023-06-09T11:00:38.372" v="2324" actId="478"/>
          <ac:spMkLst>
            <pc:docMk/>
            <pc:sldMk cId="3690604244" sldId="2147379064"/>
            <ac:spMk id="23" creationId="{0B58A3DA-D13A-48BA-BF25-D4BE8DC2A905}"/>
          </ac:spMkLst>
        </pc:spChg>
        <pc:spChg chg="add del mod ord">
          <ac:chgData name="John Regula" userId="17b6aed6-6a75-48fb-a3c8-7e7070c8665f" providerId="ADAL" clId="{EEB46435-8AD8-4C4C-BB22-526CE23A6C5A}" dt="2023-06-09T11:00:56.928" v="2328" actId="478"/>
          <ac:spMkLst>
            <pc:docMk/>
            <pc:sldMk cId="3690604244" sldId="2147379064"/>
            <ac:spMk id="24" creationId="{F2C790BA-F535-E671-C2CE-9A45ECEE4440}"/>
          </ac:spMkLst>
        </pc:spChg>
        <pc:spChg chg="add mod">
          <ac:chgData name="John Regula" userId="17b6aed6-6a75-48fb-a3c8-7e7070c8665f" providerId="ADAL" clId="{EEB46435-8AD8-4C4C-BB22-526CE23A6C5A}" dt="2023-06-09T11:00:46.766" v="2326" actId="1076"/>
          <ac:spMkLst>
            <pc:docMk/>
            <pc:sldMk cId="3690604244" sldId="2147379064"/>
            <ac:spMk id="25" creationId="{372DE6E7-EA53-156F-BAB6-9D56E8E5C01D}"/>
          </ac:spMkLst>
        </pc:spChg>
        <pc:spChg chg="add mod">
          <ac:chgData name="John Regula" userId="17b6aed6-6a75-48fb-a3c8-7e7070c8665f" providerId="ADAL" clId="{EEB46435-8AD8-4C4C-BB22-526CE23A6C5A}" dt="2023-06-09T11:00:46.766" v="2326" actId="1076"/>
          <ac:spMkLst>
            <pc:docMk/>
            <pc:sldMk cId="3690604244" sldId="2147379064"/>
            <ac:spMk id="26" creationId="{4848D6B2-FC73-218B-E8BB-F3EED9C5A6E9}"/>
          </ac:spMkLst>
        </pc:spChg>
        <pc:spChg chg="mod">
          <ac:chgData name="John Regula" userId="17b6aed6-6a75-48fb-a3c8-7e7070c8665f" providerId="ADAL" clId="{EEB46435-8AD8-4C4C-BB22-526CE23A6C5A}" dt="2023-06-08T11:14:18.152" v="1127"/>
          <ac:spMkLst>
            <pc:docMk/>
            <pc:sldMk cId="3690604244" sldId="2147379064"/>
            <ac:spMk id="28" creationId="{8254AB28-87E2-A59D-50A6-7E4A393A5F72}"/>
          </ac:spMkLst>
        </pc:spChg>
        <pc:spChg chg="mod">
          <ac:chgData name="John Regula" userId="17b6aed6-6a75-48fb-a3c8-7e7070c8665f" providerId="ADAL" clId="{EEB46435-8AD8-4C4C-BB22-526CE23A6C5A}" dt="2023-06-08T11:14:18.152" v="1127"/>
          <ac:spMkLst>
            <pc:docMk/>
            <pc:sldMk cId="3690604244" sldId="2147379064"/>
            <ac:spMk id="30" creationId="{D6D79A7E-2532-F41A-197C-419459207C77}"/>
          </ac:spMkLst>
        </pc:spChg>
        <pc:spChg chg="mod">
          <ac:chgData name="John Regula" userId="17b6aed6-6a75-48fb-a3c8-7e7070c8665f" providerId="ADAL" clId="{EEB46435-8AD8-4C4C-BB22-526CE23A6C5A}" dt="2023-06-08T11:14:18.152" v="1127"/>
          <ac:spMkLst>
            <pc:docMk/>
            <pc:sldMk cId="3690604244" sldId="2147379064"/>
            <ac:spMk id="31" creationId="{B8AECE40-1B49-D2C2-D59A-C558E53E0C4A}"/>
          </ac:spMkLst>
        </pc:spChg>
        <pc:spChg chg="add del mod ord">
          <ac:chgData name="John Regula" userId="17b6aed6-6a75-48fb-a3c8-7e7070c8665f" providerId="ADAL" clId="{EEB46435-8AD8-4C4C-BB22-526CE23A6C5A}" dt="2023-06-09T11:01:05.567" v="2332" actId="478"/>
          <ac:spMkLst>
            <pc:docMk/>
            <pc:sldMk cId="3690604244" sldId="2147379064"/>
            <ac:spMk id="38" creationId="{41970A5A-400A-981A-4B91-28F6BDE0D835}"/>
          </ac:spMkLst>
        </pc:spChg>
        <pc:spChg chg="add del mod">
          <ac:chgData name="John Regula" userId="17b6aed6-6a75-48fb-a3c8-7e7070c8665f" providerId="ADAL" clId="{EEB46435-8AD8-4C4C-BB22-526CE23A6C5A}" dt="2023-06-08T11:30:04.519" v="1225"/>
          <ac:spMkLst>
            <pc:docMk/>
            <pc:sldMk cId="3690604244" sldId="2147379064"/>
            <ac:spMk id="38" creationId="{F7A401B7-EA1F-C08F-E0A8-98CB5BFCC700}"/>
          </ac:spMkLst>
        </pc:spChg>
        <pc:spChg chg="add del mod ord">
          <ac:chgData name="John Regula" userId="17b6aed6-6a75-48fb-a3c8-7e7070c8665f" providerId="ADAL" clId="{EEB46435-8AD8-4C4C-BB22-526CE23A6C5A}" dt="2023-06-09T11:00:58.752" v="2329" actId="478"/>
          <ac:spMkLst>
            <pc:docMk/>
            <pc:sldMk cId="3690604244" sldId="2147379064"/>
            <ac:spMk id="39" creationId="{30A4E735-CA08-E4A0-6221-D12A09C9579A}"/>
          </ac:spMkLst>
        </pc:spChg>
        <pc:spChg chg="add del mod">
          <ac:chgData name="John Regula" userId="17b6aed6-6a75-48fb-a3c8-7e7070c8665f" providerId="ADAL" clId="{EEB46435-8AD8-4C4C-BB22-526CE23A6C5A}" dt="2023-06-08T11:30:04.519" v="1225"/>
          <ac:spMkLst>
            <pc:docMk/>
            <pc:sldMk cId="3690604244" sldId="2147379064"/>
            <ac:spMk id="39" creationId="{9B5D966F-187A-A06C-3312-EBC5C76B573D}"/>
          </ac:spMkLst>
        </pc:spChg>
        <pc:spChg chg="add del mod">
          <ac:chgData name="John Regula" userId="17b6aed6-6a75-48fb-a3c8-7e7070c8665f" providerId="ADAL" clId="{EEB46435-8AD8-4C4C-BB22-526CE23A6C5A}" dt="2023-06-09T11:02:25.553" v="2343" actId="478"/>
          <ac:spMkLst>
            <pc:docMk/>
            <pc:sldMk cId="3690604244" sldId="2147379064"/>
            <ac:spMk id="40" creationId="{8A1B222B-AEA0-6D24-D4C0-A94EDA171B68}"/>
          </ac:spMkLst>
        </pc:spChg>
        <pc:spChg chg="add del mod ord">
          <ac:chgData name="John Regula" userId="17b6aed6-6a75-48fb-a3c8-7e7070c8665f" providerId="ADAL" clId="{EEB46435-8AD8-4C4C-BB22-526CE23A6C5A}" dt="2023-06-08T11:30:04.519" v="1225"/>
          <ac:spMkLst>
            <pc:docMk/>
            <pc:sldMk cId="3690604244" sldId="2147379064"/>
            <ac:spMk id="40" creationId="{AC589F77-88B3-9334-6A28-A0A3AB0923C9}"/>
          </ac:spMkLst>
        </pc:spChg>
        <pc:spChg chg="mod ord">
          <ac:chgData name="John Regula" userId="17b6aed6-6a75-48fb-a3c8-7e7070c8665f" providerId="ADAL" clId="{EEB46435-8AD8-4C4C-BB22-526CE23A6C5A}" dt="2023-06-09T11:00:46.766" v="2326" actId="1076"/>
          <ac:spMkLst>
            <pc:docMk/>
            <pc:sldMk cId="3690604244" sldId="2147379064"/>
            <ac:spMk id="41" creationId="{7878491C-7358-2190-BBE8-FC6E2345ABFC}"/>
          </ac:spMkLst>
        </pc:spChg>
        <pc:grpChg chg="add mod">
          <ac:chgData name="John Regula" userId="17b6aed6-6a75-48fb-a3c8-7e7070c8665f" providerId="ADAL" clId="{EEB46435-8AD8-4C4C-BB22-526CE23A6C5A}" dt="2023-06-08T11:14:18.152" v="1127"/>
          <ac:grpSpMkLst>
            <pc:docMk/>
            <pc:sldMk cId="3690604244" sldId="2147379064"/>
            <ac:grpSpMk id="27" creationId="{E43D1B63-AD45-7FD1-430E-C895A93E7105}"/>
          </ac:grpSpMkLst>
        </pc:grpChg>
        <pc:grpChg chg="mod">
          <ac:chgData name="John Regula" userId="17b6aed6-6a75-48fb-a3c8-7e7070c8665f" providerId="ADAL" clId="{EEB46435-8AD8-4C4C-BB22-526CE23A6C5A}" dt="2023-06-08T11:14:18.152" v="1127"/>
          <ac:grpSpMkLst>
            <pc:docMk/>
            <pc:sldMk cId="3690604244" sldId="2147379064"/>
            <ac:grpSpMk id="29" creationId="{C254EEF4-70DA-BB2C-C6E1-50656517361A}"/>
          </ac:grpSpMkLst>
        </pc:grpChg>
        <pc:picChg chg="add mod">
          <ac:chgData name="John Regula" userId="17b6aed6-6a75-48fb-a3c8-7e7070c8665f" providerId="ADAL" clId="{EEB46435-8AD8-4C4C-BB22-526CE23A6C5A}" dt="2023-06-09T11:00:46.766" v="2326" actId="1076"/>
          <ac:picMkLst>
            <pc:docMk/>
            <pc:sldMk cId="3690604244" sldId="2147379064"/>
            <ac:picMk id="16" creationId="{D0FA8BE8-91B2-7815-9638-F8F4CA3A4836}"/>
          </ac:picMkLst>
        </pc:picChg>
        <pc:picChg chg="add del mod">
          <ac:chgData name="John Regula" userId="17b6aed6-6a75-48fb-a3c8-7e7070c8665f" providerId="ADAL" clId="{EEB46435-8AD8-4C4C-BB22-526CE23A6C5A}" dt="2023-06-08T11:10:14.439" v="1087" actId="478"/>
          <ac:picMkLst>
            <pc:docMk/>
            <pc:sldMk cId="3690604244" sldId="2147379064"/>
            <ac:picMk id="20" creationId="{3EAF549F-3CDC-8C6E-31FD-F04F7297E4C4}"/>
          </ac:picMkLst>
        </pc:picChg>
        <pc:picChg chg="add mod">
          <ac:chgData name="John Regula" userId="17b6aed6-6a75-48fb-a3c8-7e7070c8665f" providerId="ADAL" clId="{EEB46435-8AD8-4C4C-BB22-526CE23A6C5A}" dt="2023-06-09T11:00:46.766" v="2326" actId="1076"/>
          <ac:picMkLst>
            <pc:docMk/>
            <pc:sldMk cId="3690604244" sldId="2147379064"/>
            <ac:picMk id="22" creationId="{F439DD85-CF65-2DE4-A68F-F471DA27AE89}"/>
          </ac:picMkLst>
        </pc:picChg>
        <pc:picChg chg="add del mod">
          <ac:chgData name="John Regula" userId="17b6aed6-6a75-48fb-a3c8-7e7070c8665f" providerId="ADAL" clId="{EEB46435-8AD8-4C4C-BB22-526CE23A6C5A}" dt="2023-06-08T11:09:44.459" v="1082" actId="478"/>
          <ac:picMkLst>
            <pc:docMk/>
            <pc:sldMk cId="3690604244" sldId="2147379064"/>
            <ac:picMk id="24" creationId="{592C807C-8044-3328-D339-7B0232B393F4}"/>
          </ac:picMkLst>
        </pc:picChg>
        <pc:picChg chg="add mod">
          <ac:chgData name="John Regula" userId="17b6aed6-6a75-48fb-a3c8-7e7070c8665f" providerId="ADAL" clId="{EEB46435-8AD8-4C4C-BB22-526CE23A6C5A}" dt="2023-06-09T11:01:21.783" v="2335" actId="1076"/>
          <ac:picMkLst>
            <pc:docMk/>
            <pc:sldMk cId="3690604244" sldId="2147379064"/>
            <ac:picMk id="32" creationId="{CB081643-239A-E40F-9220-0394060D518B}"/>
          </ac:picMkLst>
        </pc:picChg>
        <pc:picChg chg="add mod">
          <ac:chgData name="John Regula" userId="17b6aed6-6a75-48fb-a3c8-7e7070c8665f" providerId="ADAL" clId="{EEB46435-8AD8-4C4C-BB22-526CE23A6C5A}" dt="2023-06-09T11:00:46.766" v="2326" actId="1076"/>
          <ac:picMkLst>
            <pc:docMk/>
            <pc:sldMk cId="3690604244" sldId="2147379064"/>
            <ac:picMk id="33" creationId="{F0C9B56C-32F6-FD8D-BA9C-078F5CA7EE2B}"/>
          </ac:picMkLst>
        </pc:picChg>
        <pc:picChg chg="add mod">
          <ac:chgData name="John Regula" userId="17b6aed6-6a75-48fb-a3c8-7e7070c8665f" providerId="ADAL" clId="{EEB46435-8AD8-4C4C-BB22-526CE23A6C5A}" dt="2023-06-09T11:01:22.375" v="2336" actId="1076"/>
          <ac:picMkLst>
            <pc:docMk/>
            <pc:sldMk cId="3690604244" sldId="2147379064"/>
            <ac:picMk id="34" creationId="{0C759E4F-0D9F-3EA8-96BA-C8A745F6EA3B}"/>
          </ac:picMkLst>
        </pc:picChg>
        <pc:picChg chg="add mod">
          <ac:chgData name="John Regula" userId="17b6aed6-6a75-48fb-a3c8-7e7070c8665f" providerId="ADAL" clId="{EEB46435-8AD8-4C4C-BB22-526CE23A6C5A}" dt="2023-06-09T11:00:46.766" v="2326" actId="1076"/>
          <ac:picMkLst>
            <pc:docMk/>
            <pc:sldMk cId="3690604244" sldId="2147379064"/>
            <ac:picMk id="35" creationId="{256C6762-75E8-530F-069D-E52EE185EC47}"/>
          </ac:picMkLst>
        </pc:picChg>
        <pc:picChg chg="add mod">
          <ac:chgData name="John Regula" userId="17b6aed6-6a75-48fb-a3c8-7e7070c8665f" providerId="ADAL" clId="{EEB46435-8AD8-4C4C-BB22-526CE23A6C5A}" dt="2023-06-09T11:01:33.720" v="2338" actId="1076"/>
          <ac:picMkLst>
            <pc:docMk/>
            <pc:sldMk cId="3690604244" sldId="2147379064"/>
            <ac:picMk id="36" creationId="{A0772A8C-4DB4-F48E-1E3A-32B2C127F27F}"/>
          </ac:picMkLst>
        </pc:picChg>
        <pc:picChg chg="add mod">
          <ac:chgData name="John Regula" userId="17b6aed6-6a75-48fb-a3c8-7e7070c8665f" providerId="ADAL" clId="{EEB46435-8AD8-4C4C-BB22-526CE23A6C5A}" dt="2023-06-09T11:01:30.878" v="2337" actId="1076"/>
          <ac:picMkLst>
            <pc:docMk/>
            <pc:sldMk cId="3690604244" sldId="2147379064"/>
            <ac:picMk id="37" creationId="{87874181-B553-DEA5-1EF4-10BE9EEBA4FB}"/>
          </ac:picMkLst>
        </pc:picChg>
      </pc:sldChg>
      <pc:sldChg chg="addSp delSp modSp add mod ord chgLayout">
        <pc:chgData name="John Regula" userId="17b6aed6-6a75-48fb-a3c8-7e7070c8665f" providerId="ADAL" clId="{EEB46435-8AD8-4C4C-BB22-526CE23A6C5A}" dt="2023-06-09T11:20:55.168" v="2491" actId="1076"/>
        <pc:sldMkLst>
          <pc:docMk/>
          <pc:sldMk cId="3019922288" sldId="2147379065"/>
        </pc:sldMkLst>
        <pc:spChg chg="mod">
          <ac:chgData name="John Regula" userId="17b6aed6-6a75-48fb-a3c8-7e7070c8665f" providerId="ADAL" clId="{EEB46435-8AD8-4C4C-BB22-526CE23A6C5A}" dt="2023-06-08T11:34:36.491" v="1463"/>
          <ac:spMkLst>
            <pc:docMk/>
            <pc:sldMk cId="3019922288" sldId="2147379065"/>
            <ac:spMk id="3" creationId="{5E075F78-1D0D-DA34-D41C-6B2DE0CA67A6}"/>
          </ac:spMkLst>
        </pc:spChg>
        <pc:spChg chg="mod ord">
          <ac:chgData name="John Regula" userId="17b6aed6-6a75-48fb-a3c8-7e7070c8665f" providerId="ADAL" clId="{EEB46435-8AD8-4C4C-BB22-526CE23A6C5A}" dt="2023-06-09T11:20:43.792" v="2490" actId="700"/>
          <ac:spMkLst>
            <pc:docMk/>
            <pc:sldMk cId="3019922288" sldId="2147379065"/>
            <ac:spMk id="5" creationId="{01E5D7D8-439A-62B1-24E1-5272096DEF48}"/>
          </ac:spMkLst>
        </pc:spChg>
        <pc:spChg chg="mod ord">
          <ac:chgData name="John Regula" userId="17b6aed6-6a75-48fb-a3c8-7e7070c8665f" providerId="ADAL" clId="{EEB46435-8AD8-4C4C-BB22-526CE23A6C5A}" dt="2023-06-09T11:20:55.168" v="2491" actId="1076"/>
          <ac:spMkLst>
            <pc:docMk/>
            <pc:sldMk cId="3019922288" sldId="2147379065"/>
            <ac:spMk id="6" creationId="{1B6B2BBB-55D9-4510-E820-C3973ABE985B}"/>
          </ac:spMkLst>
        </pc:spChg>
        <pc:spChg chg="mod ord">
          <ac:chgData name="John Regula" userId="17b6aed6-6a75-48fb-a3c8-7e7070c8665f" providerId="ADAL" clId="{EEB46435-8AD8-4C4C-BB22-526CE23A6C5A}" dt="2023-06-09T11:20:55.168" v="2491" actId="1076"/>
          <ac:spMkLst>
            <pc:docMk/>
            <pc:sldMk cId="3019922288" sldId="2147379065"/>
            <ac:spMk id="7" creationId="{B8968D6F-100D-D122-9931-4352821ADD4C}"/>
          </ac:spMkLst>
        </pc:spChg>
        <pc:spChg chg="mod">
          <ac:chgData name="John Regula" userId="17b6aed6-6a75-48fb-a3c8-7e7070c8665f" providerId="ADAL" clId="{EEB46435-8AD8-4C4C-BB22-526CE23A6C5A}" dt="2023-06-08T11:34:36.491" v="1463"/>
          <ac:spMkLst>
            <pc:docMk/>
            <pc:sldMk cId="3019922288" sldId="2147379065"/>
            <ac:spMk id="13" creationId="{55B4808B-D0A2-8FDD-51EA-5B373B33B7CB}"/>
          </ac:spMkLst>
        </pc:spChg>
        <pc:spChg chg="mod">
          <ac:chgData name="John Regula" userId="17b6aed6-6a75-48fb-a3c8-7e7070c8665f" providerId="ADAL" clId="{EEB46435-8AD8-4C4C-BB22-526CE23A6C5A}" dt="2023-06-09T10:40:43.286" v="2257" actId="207"/>
          <ac:spMkLst>
            <pc:docMk/>
            <pc:sldMk cId="3019922288" sldId="2147379065"/>
            <ac:spMk id="14" creationId="{D194229C-CA9A-D440-86AD-C71E77E8B673}"/>
          </ac:spMkLst>
        </pc:spChg>
        <pc:grpChg chg="add mod">
          <ac:chgData name="John Regula" userId="17b6aed6-6a75-48fb-a3c8-7e7070c8665f" providerId="ADAL" clId="{EEB46435-8AD8-4C4C-BB22-526CE23A6C5A}" dt="2023-06-08T11:34:36.491" v="1463"/>
          <ac:grpSpMkLst>
            <pc:docMk/>
            <pc:sldMk cId="3019922288" sldId="2147379065"/>
            <ac:grpSpMk id="2" creationId="{E4EFD167-46A3-B236-F8BE-B40765FA961A}"/>
          </ac:grpSpMkLst>
        </pc:grpChg>
        <pc:grpChg chg="mod">
          <ac:chgData name="John Regula" userId="17b6aed6-6a75-48fb-a3c8-7e7070c8665f" providerId="ADAL" clId="{EEB46435-8AD8-4C4C-BB22-526CE23A6C5A}" dt="2023-06-08T11:34:36.491" v="1463"/>
          <ac:grpSpMkLst>
            <pc:docMk/>
            <pc:sldMk cId="3019922288" sldId="2147379065"/>
            <ac:grpSpMk id="4" creationId="{4097A4A3-59FC-D52B-9F47-0F4CA9D675B6}"/>
          </ac:grpSpMkLst>
        </pc:grpChg>
        <pc:grpChg chg="del">
          <ac:chgData name="John Regula" userId="17b6aed6-6a75-48fb-a3c8-7e7070c8665f" providerId="ADAL" clId="{EEB46435-8AD8-4C4C-BB22-526CE23A6C5A}" dt="2023-06-08T11:34:30.558" v="1462" actId="478"/>
          <ac:grpSpMkLst>
            <pc:docMk/>
            <pc:sldMk cId="3019922288" sldId="2147379065"/>
            <ac:grpSpMk id="8" creationId="{6317815D-168C-D731-7669-7717470B2D81}"/>
          </ac:grpSpMkLst>
        </pc:grpChg>
      </pc:sldChg>
      <pc:sldChg chg="modSp add del">
        <pc:chgData name="John Regula" userId="17b6aed6-6a75-48fb-a3c8-7e7070c8665f" providerId="ADAL" clId="{EEB46435-8AD8-4C4C-BB22-526CE23A6C5A}" dt="2023-06-08T11:32:59.834" v="1458" actId="47"/>
        <pc:sldMkLst>
          <pc:docMk/>
          <pc:sldMk cId="4111890371" sldId="2147379065"/>
        </pc:sldMkLst>
        <pc:spChg chg="mod">
          <ac:chgData name="John Regula" userId="17b6aed6-6a75-48fb-a3c8-7e7070c8665f" providerId="ADAL" clId="{EEB46435-8AD8-4C4C-BB22-526CE23A6C5A}" dt="2023-06-08T11:00:46.821" v="1024"/>
          <ac:spMkLst>
            <pc:docMk/>
            <pc:sldMk cId="4111890371" sldId="2147379065"/>
            <ac:spMk id="2" creationId="{4520295E-E93B-3F8A-9192-DF341B22E649}"/>
          </ac:spMkLst>
        </pc:spChg>
      </pc:sldChg>
      <pc:sldChg chg="modSp add mod ord">
        <pc:chgData name="John Regula" userId="17b6aed6-6a75-48fb-a3c8-7e7070c8665f" providerId="ADAL" clId="{EEB46435-8AD8-4C4C-BB22-526CE23A6C5A}" dt="2023-07-27T10:16:21.039" v="5614" actId="1076"/>
        <pc:sldMkLst>
          <pc:docMk/>
          <pc:sldMk cId="882063415" sldId="2147379066"/>
        </pc:sldMkLst>
        <pc:spChg chg="mod">
          <ac:chgData name="John Regula" userId="17b6aed6-6a75-48fb-a3c8-7e7070c8665f" providerId="ADAL" clId="{EEB46435-8AD8-4C4C-BB22-526CE23A6C5A}" dt="2023-07-27T10:16:21.039" v="5614" actId="1076"/>
          <ac:spMkLst>
            <pc:docMk/>
            <pc:sldMk cId="882063415" sldId="2147379066"/>
            <ac:spMk id="8" creationId="{BB29E7A7-3946-5254-65D7-8DA0E6944579}"/>
          </ac:spMkLst>
        </pc:spChg>
        <pc:picChg chg="mod modCrop">
          <ac:chgData name="John Regula" userId="17b6aed6-6a75-48fb-a3c8-7e7070c8665f" providerId="ADAL" clId="{EEB46435-8AD8-4C4C-BB22-526CE23A6C5A}" dt="2023-06-08T12:53:57.104" v="1512" actId="18131"/>
          <ac:picMkLst>
            <pc:docMk/>
            <pc:sldMk cId="882063415" sldId="2147379066"/>
            <ac:picMk id="11" creationId="{D2FB449B-C383-5340-0E66-745117278E1F}"/>
          </ac:picMkLst>
        </pc:picChg>
      </pc:sldChg>
      <pc:sldChg chg="addSp delSp modSp new del mod modClrScheme chgLayout">
        <pc:chgData name="John Regula" userId="17b6aed6-6a75-48fb-a3c8-7e7070c8665f" providerId="ADAL" clId="{EEB46435-8AD8-4C4C-BB22-526CE23A6C5A}" dt="2023-06-08T12:55:14.594" v="1518" actId="680"/>
        <pc:sldMkLst>
          <pc:docMk/>
          <pc:sldMk cId="811041051" sldId="2147379067"/>
        </pc:sldMkLst>
        <pc:spChg chg="del mod ord">
          <ac:chgData name="John Regula" userId="17b6aed6-6a75-48fb-a3c8-7e7070c8665f" providerId="ADAL" clId="{EEB46435-8AD8-4C4C-BB22-526CE23A6C5A}" dt="2023-06-08T12:55:04.996" v="1514" actId="700"/>
          <ac:spMkLst>
            <pc:docMk/>
            <pc:sldMk cId="811041051" sldId="2147379067"/>
            <ac:spMk id="2" creationId="{67E52B0F-4B8E-B50C-4C83-63BB59DBA9E1}"/>
          </ac:spMkLst>
        </pc:spChg>
        <pc:spChg chg="del mod ord">
          <ac:chgData name="John Regula" userId="17b6aed6-6a75-48fb-a3c8-7e7070c8665f" providerId="ADAL" clId="{EEB46435-8AD8-4C4C-BB22-526CE23A6C5A}" dt="2023-06-08T12:55:04.996" v="1514" actId="700"/>
          <ac:spMkLst>
            <pc:docMk/>
            <pc:sldMk cId="811041051" sldId="2147379067"/>
            <ac:spMk id="3" creationId="{BA81029A-D4C3-4101-C817-FD1366965DD1}"/>
          </ac:spMkLst>
        </pc:spChg>
        <pc:spChg chg="add del mod ord">
          <ac:chgData name="John Regula" userId="17b6aed6-6a75-48fb-a3c8-7e7070c8665f" providerId="ADAL" clId="{EEB46435-8AD8-4C4C-BB22-526CE23A6C5A}" dt="2023-06-08T12:55:09.428" v="1516" actId="26606"/>
          <ac:spMkLst>
            <pc:docMk/>
            <pc:sldMk cId="811041051" sldId="2147379067"/>
            <ac:spMk id="4" creationId="{670581A8-98FD-3668-EB6B-D61B532596C8}"/>
          </ac:spMkLst>
        </pc:spChg>
        <pc:spChg chg="add del mod ord">
          <ac:chgData name="John Regula" userId="17b6aed6-6a75-48fb-a3c8-7e7070c8665f" providerId="ADAL" clId="{EEB46435-8AD8-4C4C-BB22-526CE23A6C5A}" dt="2023-06-08T12:55:09.428" v="1516" actId="26606"/>
          <ac:spMkLst>
            <pc:docMk/>
            <pc:sldMk cId="811041051" sldId="2147379067"/>
            <ac:spMk id="5" creationId="{2CE2E0ED-115D-BB9C-AB53-32E3D4AC61FE}"/>
          </ac:spMkLst>
        </pc:spChg>
        <pc:spChg chg="add del mod ord">
          <ac:chgData name="John Regula" userId="17b6aed6-6a75-48fb-a3c8-7e7070c8665f" providerId="ADAL" clId="{EEB46435-8AD8-4C4C-BB22-526CE23A6C5A}" dt="2023-06-08T12:55:09.428" v="1516" actId="26606"/>
          <ac:spMkLst>
            <pc:docMk/>
            <pc:sldMk cId="811041051" sldId="2147379067"/>
            <ac:spMk id="6" creationId="{187B4B7D-0EBB-8ED5-C56D-04E7A7837434}"/>
          </ac:spMkLst>
        </pc:spChg>
        <pc:spChg chg="mod">
          <ac:chgData name="John Regula" userId="17b6aed6-6a75-48fb-a3c8-7e7070c8665f" providerId="ADAL" clId="{EEB46435-8AD8-4C4C-BB22-526CE23A6C5A}" dt="2023-06-08T12:55:06.520" v="1515"/>
          <ac:spMkLst>
            <pc:docMk/>
            <pc:sldMk cId="811041051" sldId="2147379067"/>
            <ac:spMk id="8" creationId="{2F21414A-E3D4-2951-5280-0CDF7A123626}"/>
          </ac:spMkLst>
        </pc:spChg>
        <pc:spChg chg="mod">
          <ac:chgData name="John Regula" userId="17b6aed6-6a75-48fb-a3c8-7e7070c8665f" providerId="ADAL" clId="{EEB46435-8AD8-4C4C-BB22-526CE23A6C5A}" dt="2023-06-08T12:55:06.520" v="1515"/>
          <ac:spMkLst>
            <pc:docMk/>
            <pc:sldMk cId="811041051" sldId="2147379067"/>
            <ac:spMk id="9" creationId="{3D370EC5-A38B-4CE2-6B1F-C02043D6EC4C}"/>
          </ac:spMkLst>
        </pc:spChg>
        <pc:spChg chg="mod">
          <ac:chgData name="John Regula" userId="17b6aed6-6a75-48fb-a3c8-7e7070c8665f" providerId="ADAL" clId="{EEB46435-8AD8-4C4C-BB22-526CE23A6C5A}" dt="2023-06-08T12:55:06.520" v="1515"/>
          <ac:spMkLst>
            <pc:docMk/>
            <pc:sldMk cId="811041051" sldId="2147379067"/>
            <ac:spMk id="10" creationId="{36BFC6EA-60C8-0A9C-D5CE-28609161AD38}"/>
          </ac:spMkLst>
        </pc:spChg>
        <pc:spChg chg="mod">
          <ac:chgData name="John Regula" userId="17b6aed6-6a75-48fb-a3c8-7e7070c8665f" providerId="ADAL" clId="{EEB46435-8AD8-4C4C-BB22-526CE23A6C5A}" dt="2023-06-08T12:55:06.520" v="1515"/>
          <ac:spMkLst>
            <pc:docMk/>
            <pc:sldMk cId="811041051" sldId="2147379067"/>
            <ac:spMk id="11" creationId="{C8809F81-1146-0B77-2048-EE7E297F6C10}"/>
          </ac:spMkLst>
        </pc:spChg>
        <pc:spChg chg="mod">
          <ac:chgData name="John Regula" userId="17b6aed6-6a75-48fb-a3c8-7e7070c8665f" providerId="ADAL" clId="{EEB46435-8AD8-4C4C-BB22-526CE23A6C5A}" dt="2023-06-08T12:55:06.520" v="1515"/>
          <ac:spMkLst>
            <pc:docMk/>
            <pc:sldMk cId="811041051" sldId="2147379067"/>
            <ac:spMk id="13" creationId="{AE37D9CC-B842-BFF7-2FC3-F16ACEAC9616}"/>
          </ac:spMkLst>
        </pc:spChg>
        <pc:spChg chg="mod">
          <ac:chgData name="John Regula" userId="17b6aed6-6a75-48fb-a3c8-7e7070c8665f" providerId="ADAL" clId="{EEB46435-8AD8-4C4C-BB22-526CE23A6C5A}" dt="2023-06-08T12:55:06.520" v="1515"/>
          <ac:spMkLst>
            <pc:docMk/>
            <pc:sldMk cId="811041051" sldId="2147379067"/>
            <ac:spMk id="14" creationId="{AE2278EE-A445-2F20-A37E-052ABEDE04EC}"/>
          </ac:spMkLst>
        </pc:spChg>
        <pc:spChg chg="mod">
          <ac:chgData name="John Regula" userId="17b6aed6-6a75-48fb-a3c8-7e7070c8665f" providerId="ADAL" clId="{EEB46435-8AD8-4C4C-BB22-526CE23A6C5A}" dt="2023-06-08T12:55:06.520" v="1515"/>
          <ac:spMkLst>
            <pc:docMk/>
            <pc:sldMk cId="811041051" sldId="2147379067"/>
            <ac:spMk id="15" creationId="{94A2C2F7-6302-CC33-FE39-9C44A8B1B3B8}"/>
          </ac:spMkLst>
        </pc:spChg>
        <pc:spChg chg="mod">
          <ac:chgData name="John Regula" userId="17b6aed6-6a75-48fb-a3c8-7e7070c8665f" providerId="ADAL" clId="{EEB46435-8AD8-4C4C-BB22-526CE23A6C5A}" dt="2023-06-08T12:55:06.520" v="1515"/>
          <ac:spMkLst>
            <pc:docMk/>
            <pc:sldMk cId="811041051" sldId="2147379067"/>
            <ac:spMk id="16" creationId="{03790976-F3D7-0DC5-34F0-0535E03788F7}"/>
          </ac:spMkLst>
        </pc:spChg>
        <pc:spChg chg="add mod">
          <ac:chgData name="John Regula" userId="17b6aed6-6a75-48fb-a3c8-7e7070c8665f" providerId="ADAL" clId="{EEB46435-8AD8-4C4C-BB22-526CE23A6C5A}" dt="2023-06-08T12:55:09.428" v="1516" actId="26606"/>
          <ac:spMkLst>
            <pc:docMk/>
            <pc:sldMk cId="811041051" sldId="2147379067"/>
            <ac:spMk id="18" creationId="{1DF32B8F-AD85-2476-1E8B-2FB8574B7B09}"/>
          </ac:spMkLst>
        </pc:spChg>
        <pc:spChg chg="add mod">
          <ac:chgData name="John Regula" userId="17b6aed6-6a75-48fb-a3c8-7e7070c8665f" providerId="ADAL" clId="{EEB46435-8AD8-4C4C-BB22-526CE23A6C5A}" dt="2023-06-08T12:55:09.428" v="1516" actId="26606"/>
          <ac:spMkLst>
            <pc:docMk/>
            <pc:sldMk cId="811041051" sldId="2147379067"/>
            <ac:spMk id="19" creationId="{4D1B821A-BDE0-865B-F4B2-84DF645ABA64}"/>
          </ac:spMkLst>
        </pc:spChg>
        <pc:grpChg chg="add del mod">
          <ac:chgData name="John Regula" userId="17b6aed6-6a75-48fb-a3c8-7e7070c8665f" providerId="ADAL" clId="{EEB46435-8AD8-4C4C-BB22-526CE23A6C5A}" dt="2023-06-08T12:55:12.655" v="1517"/>
          <ac:grpSpMkLst>
            <pc:docMk/>
            <pc:sldMk cId="811041051" sldId="2147379067"/>
            <ac:grpSpMk id="7" creationId="{77DDFA7F-5994-0E67-1F65-40B294CC1C84}"/>
          </ac:grpSpMkLst>
        </pc:grpChg>
        <pc:grpChg chg="add del mod">
          <ac:chgData name="John Regula" userId="17b6aed6-6a75-48fb-a3c8-7e7070c8665f" providerId="ADAL" clId="{EEB46435-8AD8-4C4C-BB22-526CE23A6C5A}" dt="2023-06-08T12:55:12.655" v="1517"/>
          <ac:grpSpMkLst>
            <pc:docMk/>
            <pc:sldMk cId="811041051" sldId="2147379067"/>
            <ac:grpSpMk id="12" creationId="{A6DE0D9D-00C2-BBF9-4264-D247AA539092}"/>
          </ac:grpSpMkLst>
        </pc:grpChg>
      </pc:sldChg>
      <pc:sldChg chg="addSp delSp modSp new del mod modClrScheme chgLayout">
        <pc:chgData name="John Regula" userId="17b6aed6-6a75-48fb-a3c8-7e7070c8665f" providerId="ADAL" clId="{EEB46435-8AD8-4C4C-BB22-526CE23A6C5A}" dt="2023-06-09T09:31:12.877" v="1780" actId="47"/>
        <pc:sldMkLst>
          <pc:docMk/>
          <pc:sldMk cId="2782809649" sldId="2147379067"/>
        </pc:sldMkLst>
        <pc:spChg chg="del mod ord">
          <ac:chgData name="John Regula" userId="17b6aed6-6a75-48fb-a3c8-7e7070c8665f" providerId="ADAL" clId="{EEB46435-8AD8-4C4C-BB22-526CE23A6C5A}" dt="2023-06-08T12:55:18.729" v="1520" actId="700"/>
          <ac:spMkLst>
            <pc:docMk/>
            <pc:sldMk cId="2782809649" sldId="2147379067"/>
            <ac:spMk id="2" creationId="{2DE89733-6462-3045-1DDA-8EBAD64B5F0A}"/>
          </ac:spMkLst>
        </pc:spChg>
        <pc:spChg chg="del mod ord">
          <ac:chgData name="John Regula" userId="17b6aed6-6a75-48fb-a3c8-7e7070c8665f" providerId="ADAL" clId="{EEB46435-8AD8-4C4C-BB22-526CE23A6C5A}" dt="2023-06-08T12:55:18.729" v="1520" actId="700"/>
          <ac:spMkLst>
            <pc:docMk/>
            <pc:sldMk cId="2782809649" sldId="2147379067"/>
            <ac:spMk id="3" creationId="{3D8A1C67-4648-94F4-69DB-81585CE5D815}"/>
          </ac:spMkLst>
        </pc:spChg>
        <pc:spChg chg="add del mod ord">
          <ac:chgData name="John Regula" userId="17b6aed6-6a75-48fb-a3c8-7e7070c8665f" providerId="ADAL" clId="{EEB46435-8AD8-4C4C-BB22-526CE23A6C5A}" dt="2023-06-08T12:58:13.011" v="1542" actId="700"/>
          <ac:spMkLst>
            <pc:docMk/>
            <pc:sldMk cId="2782809649" sldId="2147379067"/>
            <ac:spMk id="4" creationId="{74BD25CD-972C-1E00-51B1-DFE55E10F412}"/>
          </ac:spMkLst>
        </pc:spChg>
        <pc:spChg chg="add del mod ord">
          <ac:chgData name="John Regula" userId="17b6aed6-6a75-48fb-a3c8-7e7070c8665f" providerId="ADAL" clId="{EEB46435-8AD8-4C4C-BB22-526CE23A6C5A}" dt="2023-06-08T12:55:29.610" v="1523" actId="478"/>
          <ac:spMkLst>
            <pc:docMk/>
            <pc:sldMk cId="2782809649" sldId="2147379067"/>
            <ac:spMk id="5" creationId="{D9692153-BBD5-911D-ECAD-0C2ADA4E778C}"/>
          </ac:spMkLst>
        </pc:spChg>
        <pc:spChg chg="add del mod ord">
          <ac:chgData name="John Regula" userId="17b6aed6-6a75-48fb-a3c8-7e7070c8665f" providerId="ADAL" clId="{EEB46435-8AD8-4C4C-BB22-526CE23A6C5A}" dt="2023-06-08T12:55:31.903" v="1524" actId="478"/>
          <ac:spMkLst>
            <pc:docMk/>
            <pc:sldMk cId="2782809649" sldId="2147379067"/>
            <ac:spMk id="6" creationId="{33E54618-E417-9E73-379F-F13BE06F8011}"/>
          </ac:spMkLst>
        </pc:spChg>
        <pc:spChg chg="mod">
          <ac:chgData name="John Regula" userId="17b6aed6-6a75-48fb-a3c8-7e7070c8665f" providerId="ADAL" clId="{EEB46435-8AD8-4C4C-BB22-526CE23A6C5A}" dt="2023-06-08T12:56:56.319" v="1534" actId="34136"/>
          <ac:spMkLst>
            <pc:docMk/>
            <pc:sldMk cId="2782809649" sldId="2147379067"/>
            <ac:spMk id="8" creationId="{7AA133A0-D8D9-7930-A124-0A1A728C7472}"/>
          </ac:spMkLst>
        </pc:spChg>
        <pc:spChg chg="mod">
          <ac:chgData name="John Regula" userId="17b6aed6-6a75-48fb-a3c8-7e7070c8665f" providerId="ADAL" clId="{EEB46435-8AD8-4C4C-BB22-526CE23A6C5A}" dt="2023-06-08T12:56:56.319" v="1534" actId="34136"/>
          <ac:spMkLst>
            <pc:docMk/>
            <pc:sldMk cId="2782809649" sldId="2147379067"/>
            <ac:spMk id="9" creationId="{36ED90D8-D13E-72FB-BA18-91387C45EC9E}"/>
          </ac:spMkLst>
        </pc:spChg>
        <pc:spChg chg="mod">
          <ac:chgData name="John Regula" userId="17b6aed6-6a75-48fb-a3c8-7e7070c8665f" providerId="ADAL" clId="{EEB46435-8AD8-4C4C-BB22-526CE23A6C5A}" dt="2023-06-08T12:56:56.319" v="1534" actId="34136"/>
          <ac:spMkLst>
            <pc:docMk/>
            <pc:sldMk cId="2782809649" sldId="2147379067"/>
            <ac:spMk id="10" creationId="{56B63AB3-D3BD-4A00-5E2E-03407CC7B695}"/>
          </ac:spMkLst>
        </pc:spChg>
        <pc:spChg chg="mod">
          <ac:chgData name="John Regula" userId="17b6aed6-6a75-48fb-a3c8-7e7070c8665f" providerId="ADAL" clId="{EEB46435-8AD8-4C4C-BB22-526CE23A6C5A}" dt="2023-06-08T12:56:56.319" v="1534" actId="34136"/>
          <ac:spMkLst>
            <pc:docMk/>
            <pc:sldMk cId="2782809649" sldId="2147379067"/>
            <ac:spMk id="11" creationId="{23B97DE5-4C28-D714-CA75-FA24A53A5E84}"/>
          </ac:spMkLst>
        </pc:spChg>
        <pc:spChg chg="mod">
          <ac:chgData name="John Regula" userId="17b6aed6-6a75-48fb-a3c8-7e7070c8665f" providerId="ADAL" clId="{EEB46435-8AD8-4C4C-BB22-526CE23A6C5A}" dt="2023-06-08T12:55:19.848" v="1521"/>
          <ac:spMkLst>
            <pc:docMk/>
            <pc:sldMk cId="2782809649" sldId="2147379067"/>
            <ac:spMk id="13" creationId="{383F9FB1-1867-E4C4-5F87-96FFA011C3B7}"/>
          </ac:spMkLst>
        </pc:spChg>
        <pc:spChg chg="mod">
          <ac:chgData name="John Regula" userId="17b6aed6-6a75-48fb-a3c8-7e7070c8665f" providerId="ADAL" clId="{EEB46435-8AD8-4C4C-BB22-526CE23A6C5A}" dt="2023-06-08T12:55:19.848" v="1521"/>
          <ac:spMkLst>
            <pc:docMk/>
            <pc:sldMk cId="2782809649" sldId="2147379067"/>
            <ac:spMk id="14" creationId="{51917E1F-8371-E823-452A-8C6B68A795A7}"/>
          </ac:spMkLst>
        </pc:spChg>
        <pc:spChg chg="mod">
          <ac:chgData name="John Regula" userId="17b6aed6-6a75-48fb-a3c8-7e7070c8665f" providerId="ADAL" clId="{EEB46435-8AD8-4C4C-BB22-526CE23A6C5A}" dt="2023-06-08T12:55:19.848" v="1521"/>
          <ac:spMkLst>
            <pc:docMk/>
            <pc:sldMk cId="2782809649" sldId="2147379067"/>
            <ac:spMk id="15" creationId="{394C642C-AD2C-564F-78BB-FA459A7B94EF}"/>
          </ac:spMkLst>
        </pc:spChg>
        <pc:spChg chg="mod">
          <ac:chgData name="John Regula" userId="17b6aed6-6a75-48fb-a3c8-7e7070c8665f" providerId="ADAL" clId="{EEB46435-8AD8-4C4C-BB22-526CE23A6C5A}" dt="2023-06-08T12:55:19.848" v="1521"/>
          <ac:spMkLst>
            <pc:docMk/>
            <pc:sldMk cId="2782809649" sldId="2147379067"/>
            <ac:spMk id="16" creationId="{5A29F4FC-8F82-3429-DF3D-F27B40B32774}"/>
          </ac:spMkLst>
        </pc:spChg>
        <pc:spChg chg="add del mod ord">
          <ac:chgData name="John Regula" userId="17b6aed6-6a75-48fb-a3c8-7e7070c8665f" providerId="ADAL" clId="{EEB46435-8AD8-4C4C-BB22-526CE23A6C5A}" dt="2023-06-08T13:00:16.375" v="1549" actId="478"/>
          <ac:spMkLst>
            <pc:docMk/>
            <pc:sldMk cId="2782809649" sldId="2147379067"/>
            <ac:spMk id="18" creationId="{E584A28A-1338-C7AB-C062-F5E360370262}"/>
          </ac:spMkLst>
        </pc:spChg>
        <pc:spChg chg="add del mod ord">
          <ac:chgData name="John Regula" userId="17b6aed6-6a75-48fb-a3c8-7e7070c8665f" providerId="ADAL" clId="{EEB46435-8AD8-4C4C-BB22-526CE23A6C5A}" dt="2023-06-08T12:58:20.114" v="1545" actId="478"/>
          <ac:spMkLst>
            <pc:docMk/>
            <pc:sldMk cId="2782809649" sldId="2147379067"/>
            <ac:spMk id="19" creationId="{A02DACDA-D092-C5D6-D369-22C9CEF42218}"/>
          </ac:spMkLst>
        </pc:spChg>
        <pc:spChg chg="add del mod ord">
          <ac:chgData name="John Regula" userId="17b6aed6-6a75-48fb-a3c8-7e7070c8665f" providerId="ADAL" clId="{EEB46435-8AD8-4C4C-BB22-526CE23A6C5A}" dt="2023-06-08T13:00:14.941" v="1548" actId="478"/>
          <ac:spMkLst>
            <pc:docMk/>
            <pc:sldMk cId="2782809649" sldId="2147379067"/>
            <ac:spMk id="20" creationId="{9EF87CB0-5DA8-A187-7E83-3FB3458C15CA}"/>
          </ac:spMkLst>
        </pc:spChg>
        <pc:spChg chg="add mod">
          <ac:chgData name="John Regula" userId="17b6aed6-6a75-48fb-a3c8-7e7070c8665f" providerId="ADAL" clId="{EEB46435-8AD8-4C4C-BB22-526CE23A6C5A}" dt="2023-06-09T09:28:43.299" v="1775" actId="27636"/>
          <ac:spMkLst>
            <pc:docMk/>
            <pc:sldMk cId="2782809649" sldId="2147379067"/>
            <ac:spMk id="21" creationId="{309DBD2B-2959-E27B-B009-8D756B79E1D7}"/>
          </ac:spMkLst>
        </pc:spChg>
        <pc:spChg chg="add mod">
          <ac:chgData name="John Regula" userId="17b6aed6-6a75-48fb-a3c8-7e7070c8665f" providerId="ADAL" clId="{EEB46435-8AD8-4C4C-BB22-526CE23A6C5A}" dt="2023-06-09T08:50:17.184" v="1603" actId="14100"/>
          <ac:spMkLst>
            <pc:docMk/>
            <pc:sldMk cId="2782809649" sldId="2147379067"/>
            <ac:spMk id="22" creationId="{E8CB9D8F-2B7E-15B3-B758-BC9F858A4CC5}"/>
          </ac:spMkLst>
        </pc:spChg>
        <pc:spChg chg="add del mod">
          <ac:chgData name="John Regula" userId="17b6aed6-6a75-48fb-a3c8-7e7070c8665f" providerId="ADAL" clId="{EEB46435-8AD8-4C4C-BB22-526CE23A6C5A}" dt="2023-06-09T08:50:20.082" v="1606" actId="478"/>
          <ac:spMkLst>
            <pc:docMk/>
            <pc:sldMk cId="2782809649" sldId="2147379067"/>
            <ac:spMk id="23" creationId="{DC0259CB-96EA-1E10-82ED-7ECDA16B83E9}"/>
          </ac:spMkLst>
        </pc:spChg>
        <pc:spChg chg="add mod">
          <ac:chgData name="John Regula" userId="17b6aed6-6a75-48fb-a3c8-7e7070c8665f" providerId="ADAL" clId="{EEB46435-8AD8-4C4C-BB22-526CE23A6C5A}" dt="2023-06-08T14:10:28.591" v="1558"/>
          <ac:spMkLst>
            <pc:docMk/>
            <pc:sldMk cId="2782809649" sldId="2147379067"/>
            <ac:spMk id="24" creationId="{D52A4AE8-C389-2FDB-76F8-F4E5524665A9}"/>
          </ac:spMkLst>
        </pc:spChg>
        <pc:spChg chg="add mod">
          <ac:chgData name="John Regula" userId="17b6aed6-6a75-48fb-a3c8-7e7070c8665f" providerId="ADAL" clId="{EEB46435-8AD8-4C4C-BB22-526CE23A6C5A}" dt="2023-06-08T14:10:19.993" v="1557"/>
          <ac:spMkLst>
            <pc:docMk/>
            <pc:sldMk cId="2782809649" sldId="2147379067"/>
            <ac:spMk id="25" creationId="{5FF9575E-9B40-E1A9-B96E-2E430EE0A762}"/>
          </ac:spMkLst>
        </pc:spChg>
        <pc:spChg chg="add del mod">
          <ac:chgData name="John Regula" userId="17b6aed6-6a75-48fb-a3c8-7e7070c8665f" providerId="ADAL" clId="{EEB46435-8AD8-4C4C-BB22-526CE23A6C5A}" dt="2023-06-09T08:50:20.549" v="1607" actId="478"/>
          <ac:spMkLst>
            <pc:docMk/>
            <pc:sldMk cId="2782809649" sldId="2147379067"/>
            <ac:spMk id="26" creationId="{8ABD3CC3-F911-09BC-9F73-CAB533AB64CC}"/>
          </ac:spMkLst>
        </pc:spChg>
        <pc:spChg chg="add mod">
          <ac:chgData name="John Regula" userId="17b6aed6-6a75-48fb-a3c8-7e7070c8665f" providerId="ADAL" clId="{EEB46435-8AD8-4C4C-BB22-526CE23A6C5A}" dt="2023-06-08T14:12:06.189" v="1566"/>
          <ac:spMkLst>
            <pc:docMk/>
            <pc:sldMk cId="2782809649" sldId="2147379067"/>
            <ac:spMk id="27" creationId="{A034A47F-D0DF-9BED-BBAD-81BEDA90C511}"/>
          </ac:spMkLst>
        </pc:spChg>
        <pc:spChg chg="add mod">
          <ac:chgData name="John Regula" userId="17b6aed6-6a75-48fb-a3c8-7e7070c8665f" providerId="ADAL" clId="{EEB46435-8AD8-4C4C-BB22-526CE23A6C5A}" dt="2023-06-08T14:10:43.513" v="1565" actId="27636"/>
          <ac:spMkLst>
            <pc:docMk/>
            <pc:sldMk cId="2782809649" sldId="2147379067"/>
            <ac:spMk id="28" creationId="{84366AC1-7F23-3485-7060-7F293FEFFCE2}"/>
          </ac:spMkLst>
        </pc:spChg>
        <pc:spChg chg="add del mod">
          <ac:chgData name="John Regula" userId="17b6aed6-6a75-48fb-a3c8-7e7070c8665f" providerId="ADAL" clId="{EEB46435-8AD8-4C4C-BB22-526CE23A6C5A}" dt="2023-06-09T08:50:19.852" v="1605" actId="478"/>
          <ac:spMkLst>
            <pc:docMk/>
            <pc:sldMk cId="2782809649" sldId="2147379067"/>
            <ac:spMk id="29" creationId="{F75F0AFF-47AA-EED3-BA0B-E50F8FD14AB5}"/>
          </ac:spMkLst>
        </pc:spChg>
        <pc:spChg chg="add mod">
          <ac:chgData name="John Regula" userId="17b6aed6-6a75-48fb-a3c8-7e7070c8665f" providerId="ADAL" clId="{EEB46435-8AD8-4C4C-BB22-526CE23A6C5A}" dt="2023-06-08T14:12:33.474" v="1569" actId="27636"/>
          <ac:spMkLst>
            <pc:docMk/>
            <pc:sldMk cId="2782809649" sldId="2147379067"/>
            <ac:spMk id="30" creationId="{B78010F6-CE91-0445-FEA1-7956C992168E}"/>
          </ac:spMkLst>
        </pc:spChg>
        <pc:spChg chg="add mod">
          <ac:chgData name="John Regula" userId="17b6aed6-6a75-48fb-a3c8-7e7070c8665f" providerId="ADAL" clId="{EEB46435-8AD8-4C4C-BB22-526CE23A6C5A}" dt="2023-06-08T14:12:25.243" v="1567"/>
          <ac:spMkLst>
            <pc:docMk/>
            <pc:sldMk cId="2782809649" sldId="2147379067"/>
            <ac:spMk id="31" creationId="{F7186434-09DB-C82A-1446-5456E2DB6D57}"/>
          </ac:spMkLst>
        </pc:spChg>
        <pc:spChg chg="add del mod">
          <ac:chgData name="John Regula" userId="17b6aed6-6a75-48fb-a3c8-7e7070c8665f" providerId="ADAL" clId="{EEB46435-8AD8-4C4C-BB22-526CE23A6C5A}" dt="2023-06-09T08:50:19.452" v="1604" actId="478"/>
          <ac:spMkLst>
            <pc:docMk/>
            <pc:sldMk cId="2782809649" sldId="2147379067"/>
            <ac:spMk id="32" creationId="{4888862B-8045-B9AD-7506-B3C9903AAD53}"/>
          </ac:spMkLst>
        </pc:spChg>
        <pc:grpChg chg="add del mod ord">
          <ac:chgData name="John Regula" userId="17b6aed6-6a75-48fb-a3c8-7e7070c8665f" providerId="ADAL" clId="{EEB46435-8AD8-4C4C-BB22-526CE23A6C5A}" dt="2023-06-08T12:58:09.482" v="1541" actId="478"/>
          <ac:grpSpMkLst>
            <pc:docMk/>
            <pc:sldMk cId="2782809649" sldId="2147379067"/>
            <ac:grpSpMk id="7" creationId="{6B4413F5-5638-78BF-9D02-25E579D99830}"/>
          </ac:grpSpMkLst>
        </pc:grpChg>
        <pc:grpChg chg="add mod ord">
          <ac:chgData name="John Regula" userId="17b6aed6-6a75-48fb-a3c8-7e7070c8665f" providerId="ADAL" clId="{EEB46435-8AD8-4C4C-BB22-526CE23A6C5A}" dt="2023-06-09T08:49:44.507" v="1587" actId="1076"/>
          <ac:grpSpMkLst>
            <pc:docMk/>
            <pc:sldMk cId="2782809649" sldId="2147379067"/>
            <ac:grpSpMk id="12" creationId="{8E2C78B3-D4FC-E092-B9CB-D3EC45573963}"/>
          </ac:grpSpMkLst>
        </pc:grpChg>
        <pc:picChg chg="add mod modCrop">
          <ac:chgData name="John Regula" userId="17b6aed6-6a75-48fb-a3c8-7e7070c8665f" providerId="ADAL" clId="{EEB46435-8AD8-4C4C-BB22-526CE23A6C5A}" dt="2023-06-09T08:49:38.426" v="1586" actId="1076"/>
          <ac:picMkLst>
            <pc:docMk/>
            <pc:sldMk cId="2782809649" sldId="2147379067"/>
            <ac:picMk id="3" creationId="{C7B3FAE4-6882-1F88-7C25-1974605C8EBB}"/>
          </ac:picMkLst>
        </pc:picChg>
        <pc:picChg chg="add mod modCrop">
          <ac:chgData name="John Regula" userId="17b6aed6-6a75-48fb-a3c8-7e7070c8665f" providerId="ADAL" clId="{EEB46435-8AD8-4C4C-BB22-526CE23A6C5A}" dt="2023-06-09T08:49:44.507" v="1587" actId="1076"/>
          <ac:picMkLst>
            <pc:docMk/>
            <pc:sldMk cId="2782809649" sldId="2147379067"/>
            <ac:picMk id="17" creationId="{52CBA0F8-5404-AA2B-124C-5CCDE961661E}"/>
          </ac:picMkLst>
        </pc:picChg>
      </pc:sldChg>
      <pc:sldChg chg="modSp add del">
        <pc:chgData name="John Regula" userId="17b6aed6-6a75-48fb-a3c8-7e7070c8665f" providerId="ADAL" clId="{EEB46435-8AD8-4C4C-BB22-526CE23A6C5A}" dt="2023-06-08T14:16:25.558" v="1575" actId="47"/>
        <pc:sldMkLst>
          <pc:docMk/>
          <pc:sldMk cId="126478526" sldId="2147379068"/>
        </pc:sldMkLst>
        <pc:spChg chg="mod">
          <ac:chgData name="John Regula" userId="17b6aed6-6a75-48fb-a3c8-7e7070c8665f" providerId="ADAL" clId="{EEB46435-8AD8-4C4C-BB22-526CE23A6C5A}" dt="2023-06-08T12:59:03.902" v="1546"/>
          <ac:spMkLst>
            <pc:docMk/>
            <pc:sldMk cId="126478526" sldId="2147379068"/>
            <ac:spMk id="2" creationId="{4520295E-E93B-3F8A-9192-DF341B22E649}"/>
          </ac:spMkLst>
        </pc:spChg>
        <pc:spChg chg="mod">
          <ac:chgData name="John Regula" userId="17b6aed6-6a75-48fb-a3c8-7e7070c8665f" providerId="ADAL" clId="{EEB46435-8AD8-4C4C-BB22-526CE23A6C5A}" dt="2023-06-08T12:59:03.902" v="1546"/>
          <ac:spMkLst>
            <pc:docMk/>
            <pc:sldMk cId="126478526" sldId="2147379068"/>
            <ac:spMk id="3" creationId="{02920B33-92DA-0C6F-96DE-A840703C75BA}"/>
          </ac:spMkLst>
        </pc:spChg>
      </pc:sldChg>
      <pc:sldChg chg="addSp delSp modSp new mod setBg modClrScheme chgLayout">
        <pc:chgData name="John Regula" userId="17b6aed6-6a75-48fb-a3c8-7e7070c8665f" providerId="ADAL" clId="{EEB46435-8AD8-4C4C-BB22-526CE23A6C5A}" dt="2023-07-27T10:24:06.003" v="5636" actId="207"/>
        <pc:sldMkLst>
          <pc:docMk/>
          <pc:sldMk cId="265581222" sldId="2147379068"/>
        </pc:sldMkLst>
        <pc:spChg chg="del">
          <ac:chgData name="John Regula" userId="17b6aed6-6a75-48fb-a3c8-7e7070c8665f" providerId="ADAL" clId="{EEB46435-8AD8-4C4C-BB22-526CE23A6C5A}" dt="2023-06-08T14:17:11.916" v="1577" actId="700"/>
          <ac:spMkLst>
            <pc:docMk/>
            <pc:sldMk cId="265581222" sldId="2147379068"/>
            <ac:spMk id="2" creationId="{5B2B0B57-704A-E08A-6AC8-911825F79FF4}"/>
          </ac:spMkLst>
        </pc:spChg>
        <pc:spChg chg="del mod ord">
          <ac:chgData name="John Regula" userId="17b6aed6-6a75-48fb-a3c8-7e7070c8665f" providerId="ADAL" clId="{EEB46435-8AD8-4C4C-BB22-526CE23A6C5A}" dt="2023-06-08T14:17:11.916" v="1577" actId="700"/>
          <ac:spMkLst>
            <pc:docMk/>
            <pc:sldMk cId="265581222" sldId="2147379068"/>
            <ac:spMk id="3" creationId="{3EE15B5F-6A1C-5EA1-C5AD-5708C38DA3CD}"/>
          </ac:spMkLst>
        </pc:spChg>
        <pc:spChg chg="mod">
          <ac:chgData name="John Regula" userId="17b6aed6-6a75-48fb-a3c8-7e7070c8665f" providerId="ADAL" clId="{EEB46435-8AD8-4C4C-BB22-526CE23A6C5A}" dt="2023-06-09T09:40:46.578" v="1820" actId="207"/>
          <ac:spMkLst>
            <pc:docMk/>
            <pc:sldMk cId="265581222" sldId="2147379068"/>
            <ac:spMk id="3" creationId="{C9B0929C-A3EA-8AEA-A354-2B6D1A6A6209}"/>
          </ac:spMkLst>
        </pc:spChg>
        <pc:spChg chg="del mod ord">
          <ac:chgData name="John Regula" userId="17b6aed6-6a75-48fb-a3c8-7e7070c8665f" providerId="ADAL" clId="{EEB46435-8AD8-4C4C-BB22-526CE23A6C5A}" dt="2023-06-08T14:17:11.916" v="1577" actId="700"/>
          <ac:spMkLst>
            <pc:docMk/>
            <pc:sldMk cId="265581222" sldId="2147379068"/>
            <ac:spMk id="4" creationId="{6DFB8AAA-8790-993D-651E-412625D65DE5}"/>
          </ac:spMkLst>
        </pc:spChg>
        <pc:spChg chg="add del mod ord">
          <ac:chgData name="John Regula" userId="17b6aed6-6a75-48fb-a3c8-7e7070c8665f" providerId="ADAL" clId="{EEB46435-8AD8-4C4C-BB22-526CE23A6C5A}" dt="2023-06-08T14:17:43.455" v="1578" actId="700"/>
          <ac:spMkLst>
            <pc:docMk/>
            <pc:sldMk cId="265581222" sldId="2147379068"/>
            <ac:spMk id="5" creationId="{614FC302-47DC-3DBC-C009-7BEA692B073E}"/>
          </ac:spMkLst>
        </pc:spChg>
        <pc:spChg chg="mod">
          <ac:chgData name="John Regula" userId="17b6aed6-6a75-48fb-a3c8-7e7070c8665f" providerId="ADAL" clId="{EEB46435-8AD8-4C4C-BB22-526CE23A6C5A}" dt="2023-06-09T13:44:47.209" v="2740" actId="207"/>
          <ac:spMkLst>
            <pc:docMk/>
            <pc:sldMk cId="265581222" sldId="2147379068"/>
            <ac:spMk id="5" creationId="{A5AC708C-35C7-B3F8-B255-1682511A5F64}"/>
          </ac:spMkLst>
        </pc:spChg>
        <pc:spChg chg="add del mod ord">
          <ac:chgData name="John Regula" userId="17b6aed6-6a75-48fb-a3c8-7e7070c8665f" providerId="ADAL" clId="{EEB46435-8AD8-4C4C-BB22-526CE23A6C5A}" dt="2023-06-08T14:17:43.455" v="1578" actId="700"/>
          <ac:spMkLst>
            <pc:docMk/>
            <pc:sldMk cId="265581222" sldId="2147379068"/>
            <ac:spMk id="6" creationId="{91B231B2-7295-AA98-4D9A-32F3350A83B9}"/>
          </ac:spMkLst>
        </pc:spChg>
        <pc:spChg chg="mod">
          <ac:chgData name="John Regula" userId="17b6aed6-6a75-48fb-a3c8-7e7070c8665f" providerId="ADAL" clId="{EEB46435-8AD8-4C4C-BB22-526CE23A6C5A}" dt="2023-06-09T09:40:34.932" v="1819"/>
          <ac:spMkLst>
            <pc:docMk/>
            <pc:sldMk cId="265581222" sldId="2147379068"/>
            <ac:spMk id="6" creationId="{9D453523-8A19-1920-E1C3-C213D10787F5}"/>
          </ac:spMkLst>
        </pc:spChg>
        <pc:spChg chg="add del mod ord">
          <ac:chgData name="John Regula" userId="17b6aed6-6a75-48fb-a3c8-7e7070c8665f" providerId="ADAL" clId="{EEB46435-8AD8-4C4C-BB22-526CE23A6C5A}" dt="2023-06-08T14:17:43.455" v="1578" actId="700"/>
          <ac:spMkLst>
            <pc:docMk/>
            <pc:sldMk cId="265581222" sldId="2147379068"/>
            <ac:spMk id="7" creationId="{E2C0B016-655D-97D5-6A44-13B6D48C1001}"/>
          </ac:spMkLst>
        </pc:spChg>
        <pc:spChg chg="add del mod ord">
          <ac:chgData name="John Regula" userId="17b6aed6-6a75-48fb-a3c8-7e7070c8665f" providerId="ADAL" clId="{EEB46435-8AD8-4C4C-BB22-526CE23A6C5A}" dt="2023-06-08T14:17:52.014" v="1579" actId="700"/>
          <ac:spMkLst>
            <pc:docMk/>
            <pc:sldMk cId="265581222" sldId="2147379068"/>
            <ac:spMk id="8" creationId="{54F99993-3A7B-E6E7-1420-FEF4ACCA1AB1}"/>
          </ac:spMkLst>
        </pc:spChg>
        <pc:spChg chg="add del mod ord">
          <ac:chgData name="John Regula" userId="17b6aed6-6a75-48fb-a3c8-7e7070c8665f" providerId="ADAL" clId="{EEB46435-8AD8-4C4C-BB22-526CE23A6C5A}" dt="2023-06-08T14:17:52.014" v="1579" actId="700"/>
          <ac:spMkLst>
            <pc:docMk/>
            <pc:sldMk cId="265581222" sldId="2147379068"/>
            <ac:spMk id="9" creationId="{14AC3B7D-0D0D-DB4D-CEBB-6D2B8956041F}"/>
          </ac:spMkLst>
        </pc:spChg>
        <pc:spChg chg="add del mod ord">
          <ac:chgData name="John Regula" userId="17b6aed6-6a75-48fb-a3c8-7e7070c8665f" providerId="ADAL" clId="{EEB46435-8AD8-4C4C-BB22-526CE23A6C5A}" dt="2023-06-08T14:17:52.014" v="1579" actId="700"/>
          <ac:spMkLst>
            <pc:docMk/>
            <pc:sldMk cId="265581222" sldId="2147379068"/>
            <ac:spMk id="10" creationId="{3EF10E65-C64E-1DA8-CC4C-83C4F25C8087}"/>
          </ac:spMkLst>
        </pc:spChg>
        <pc:spChg chg="add mod ord">
          <ac:chgData name="John Regula" userId="17b6aed6-6a75-48fb-a3c8-7e7070c8665f" providerId="ADAL" clId="{EEB46435-8AD8-4C4C-BB22-526CE23A6C5A}" dt="2023-06-09T09:32:33.445" v="1788" actId="255"/>
          <ac:spMkLst>
            <pc:docMk/>
            <pc:sldMk cId="265581222" sldId="2147379068"/>
            <ac:spMk id="11" creationId="{A2003F11-FF76-3E3E-7169-AAEF27A847A4}"/>
          </ac:spMkLst>
        </pc:spChg>
        <pc:spChg chg="add mod ord">
          <ac:chgData name="John Regula" userId="17b6aed6-6a75-48fb-a3c8-7e7070c8665f" providerId="ADAL" clId="{EEB46435-8AD8-4C4C-BB22-526CE23A6C5A}" dt="2023-06-09T09:36:17.430" v="1791" actId="20577"/>
          <ac:spMkLst>
            <pc:docMk/>
            <pc:sldMk cId="265581222" sldId="2147379068"/>
            <ac:spMk id="12" creationId="{B51D6EF8-AA3A-63EC-BE39-9832B6D1C832}"/>
          </ac:spMkLst>
        </pc:spChg>
        <pc:spChg chg="add mod ord">
          <ac:chgData name="John Regula" userId="17b6aed6-6a75-48fb-a3c8-7e7070c8665f" providerId="ADAL" clId="{EEB46435-8AD8-4C4C-BB22-526CE23A6C5A}" dt="2023-07-27T10:24:06.003" v="5636" actId="207"/>
          <ac:spMkLst>
            <pc:docMk/>
            <pc:sldMk cId="265581222" sldId="2147379068"/>
            <ac:spMk id="13" creationId="{8C1900F0-E2B7-ECDD-0DDF-BF38E5F1A19E}"/>
          </ac:spMkLst>
        </pc:spChg>
        <pc:grpChg chg="add mod">
          <ac:chgData name="John Regula" userId="17b6aed6-6a75-48fb-a3c8-7e7070c8665f" providerId="ADAL" clId="{EEB46435-8AD8-4C4C-BB22-526CE23A6C5A}" dt="2023-06-09T09:40:34.932" v="1819"/>
          <ac:grpSpMkLst>
            <pc:docMk/>
            <pc:sldMk cId="265581222" sldId="2147379068"/>
            <ac:grpSpMk id="2" creationId="{87B86534-F97E-9A46-C804-35E3B1B64EC2}"/>
          </ac:grpSpMkLst>
        </pc:grpChg>
        <pc:grpChg chg="mod">
          <ac:chgData name="John Regula" userId="17b6aed6-6a75-48fb-a3c8-7e7070c8665f" providerId="ADAL" clId="{EEB46435-8AD8-4C4C-BB22-526CE23A6C5A}" dt="2023-06-09T09:40:34.932" v="1819"/>
          <ac:grpSpMkLst>
            <pc:docMk/>
            <pc:sldMk cId="265581222" sldId="2147379068"/>
            <ac:grpSpMk id="4" creationId="{A32C91FD-4845-6DF5-58EC-66423708BBF3}"/>
          </ac:grpSpMkLst>
        </pc:grpChg>
      </pc:sldChg>
      <pc:sldChg chg="addSp delSp modSp add mod modClrScheme chgLayout">
        <pc:chgData name="John Regula" userId="17b6aed6-6a75-48fb-a3c8-7e7070c8665f" providerId="ADAL" clId="{EEB46435-8AD8-4C4C-BB22-526CE23A6C5A}" dt="2023-06-09T11:18:30.086" v="2467" actId="1076"/>
        <pc:sldMkLst>
          <pc:docMk/>
          <pc:sldMk cId="2488093635" sldId="2147379069"/>
        </pc:sldMkLst>
        <pc:spChg chg="del mod topLvl">
          <ac:chgData name="John Regula" userId="17b6aed6-6a75-48fb-a3c8-7e7070c8665f" providerId="ADAL" clId="{EEB46435-8AD8-4C4C-BB22-526CE23A6C5A}" dt="2023-06-09T08:59:56.930" v="1726"/>
          <ac:spMkLst>
            <pc:docMk/>
            <pc:sldMk cId="2488093635" sldId="2147379069"/>
            <ac:spMk id="8" creationId="{AFACB6A2-0AEE-4FCB-E895-21ED48F9FCE2}"/>
          </ac:spMkLst>
        </pc:spChg>
        <pc:spChg chg="del mod topLvl">
          <ac:chgData name="John Regula" userId="17b6aed6-6a75-48fb-a3c8-7e7070c8665f" providerId="ADAL" clId="{EEB46435-8AD8-4C4C-BB22-526CE23A6C5A}" dt="2023-06-09T08:59:56.930" v="1726"/>
          <ac:spMkLst>
            <pc:docMk/>
            <pc:sldMk cId="2488093635" sldId="2147379069"/>
            <ac:spMk id="9" creationId="{4C824FAE-7823-0B37-9B87-519FE2848D6C}"/>
          </ac:spMkLst>
        </pc:spChg>
        <pc:spChg chg="del mod topLvl">
          <ac:chgData name="John Regula" userId="17b6aed6-6a75-48fb-a3c8-7e7070c8665f" providerId="ADAL" clId="{EEB46435-8AD8-4C4C-BB22-526CE23A6C5A}" dt="2023-06-09T08:59:56.930" v="1726"/>
          <ac:spMkLst>
            <pc:docMk/>
            <pc:sldMk cId="2488093635" sldId="2147379069"/>
            <ac:spMk id="10" creationId="{CBF2A59D-8F43-EBA4-5EAE-A2DE5F1E97FE}"/>
          </ac:spMkLst>
        </pc:spChg>
        <pc:spChg chg="del mod topLvl">
          <ac:chgData name="John Regula" userId="17b6aed6-6a75-48fb-a3c8-7e7070c8665f" providerId="ADAL" clId="{EEB46435-8AD8-4C4C-BB22-526CE23A6C5A}" dt="2023-06-09T08:59:56.930" v="1726"/>
          <ac:spMkLst>
            <pc:docMk/>
            <pc:sldMk cId="2488093635" sldId="2147379069"/>
            <ac:spMk id="11" creationId="{84C6F068-BD7B-8EAB-DAC4-5A3289289BE7}"/>
          </ac:spMkLst>
        </pc:spChg>
        <pc:spChg chg="del mod topLvl">
          <ac:chgData name="John Regula" userId="17b6aed6-6a75-48fb-a3c8-7e7070c8665f" providerId="ADAL" clId="{EEB46435-8AD8-4C4C-BB22-526CE23A6C5A}" dt="2023-06-09T08:59:56.930" v="1726"/>
          <ac:spMkLst>
            <pc:docMk/>
            <pc:sldMk cId="2488093635" sldId="2147379069"/>
            <ac:spMk id="18" creationId="{6F4C44B8-3570-BA6A-7B19-B997C0AA1E7E}"/>
          </ac:spMkLst>
        </pc:spChg>
        <pc:spChg chg="del mod">
          <ac:chgData name="John Regula" userId="17b6aed6-6a75-48fb-a3c8-7e7070c8665f" providerId="ADAL" clId="{EEB46435-8AD8-4C4C-BB22-526CE23A6C5A}" dt="2023-06-09T08:59:36.301" v="1723" actId="478"/>
          <ac:spMkLst>
            <pc:docMk/>
            <pc:sldMk cId="2488093635" sldId="2147379069"/>
            <ac:spMk id="19" creationId="{B2EAA39D-8409-0A12-C161-17802422C18F}"/>
          </ac:spMkLst>
        </pc:spChg>
        <pc:spChg chg="del mod">
          <ac:chgData name="John Regula" userId="17b6aed6-6a75-48fb-a3c8-7e7070c8665f" providerId="ADAL" clId="{EEB46435-8AD8-4C4C-BB22-526CE23A6C5A}" dt="2023-06-09T08:59:34.436" v="1722" actId="478"/>
          <ac:spMkLst>
            <pc:docMk/>
            <pc:sldMk cId="2488093635" sldId="2147379069"/>
            <ac:spMk id="20" creationId="{08C231A0-6154-240B-2E0E-700E5C195118}"/>
          </ac:spMkLst>
        </pc:spChg>
        <pc:spChg chg="mod ord">
          <ac:chgData name="John Regula" userId="17b6aed6-6a75-48fb-a3c8-7e7070c8665f" providerId="ADAL" clId="{EEB46435-8AD8-4C4C-BB22-526CE23A6C5A}" dt="2023-06-09T11:18:30.086" v="2467" actId="1076"/>
          <ac:spMkLst>
            <pc:docMk/>
            <pc:sldMk cId="2488093635" sldId="2147379069"/>
            <ac:spMk id="21" creationId="{309DBD2B-2959-E27B-B009-8D756B79E1D7}"/>
          </ac:spMkLst>
        </pc:spChg>
        <pc:spChg chg="mod">
          <ac:chgData name="John Regula" userId="17b6aed6-6a75-48fb-a3c8-7e7070c8665f" providerId="ADAL" clId="{EEB46435-8AD8-4C4C-BB22-526CE23A6C5A}" dt="2023-06-09T11:18:30.086" v="2467" actId="1076"/>
          <ac:spMkLst>
            <pc:docMk/>
            <pc:sldMk cId="2488093635" sldId="2147379069"/>
            <ac:spMk id="22" creationId="{E8CB9D8F-2B7E-15B3-B758-BC9F858A4CC5}"/>
          </ac:spMkLst>
        </pc:spChg>
        <pc:spChg chg="del">
          <ac:chgData name="John Regula" userId="17b6aed6-6a75-48fb-a3c8-7e7070c8665f" providerId="ADAL" clId="{EEB46435-8AD8-4C4C-BB22-526CE23A6C5A}" dt="2023-06-09T08:50:26.784" v="1609" actId="478"/>
          <ac:spMkLst>
            <pc:docMk/>
            <pc:sldMk cId="2488093635" sldId="2147379069"/>
            <ac:spMk id="23" creationId="{DC0259CB-96EA-1E10-82ED-7ECDA16B83E9}"/>
          </ac:spMkLst>
        </pc:spChg>
        <pc:spChg chg="mod">
          <ac:chgData name="John Regula" userId="17b6aed6-6a75-48fb-a3c8-7e7070c8665f" providerId="ADAL" clId="{EEB46435-8AD8-4C4C-BB22-526CE23A6C5A}" dt="2023-06-09T11:18:30.086" v="2467" actId="1076"/>
          <ac:spMkLst>
            <pc:docMk/>
            <pc:sldMk cId="2488093635" sldId="2147379069"/>
            <ac:spMk id="24" creationId="{D52A4AE8-C389-2FDB-76F8-F4E5524665A9}"/>
          </ac:spMkLst>
        </pc:spChg>
        <pc:spChg chg="mod">
          <ac:chgData name="John Regula" userId="17b6aed6-6a75-48fb-a3c8-7e7070c8665f" providerId="ADAL" clId="{EEB46435-8AD8-4C4C-BB22-526CE23A6C5A}" dt="2023-06-09T11:18:30.086" v="2467" actId="1076"/>
          <ac:spMkLst>
            <pc:docMk/>
            <pc:sldMk cId="2488093635" sldId="2147379069"/>
            <ac:spMk id="25" creationId="{5FF9575E-9B40-E1A9-B96E-2E430EE0A762}"/>
          </ac:spMkLst>
        </pc:spChg>
        <pc:spChg chg="del">
          <ac:chgData name="John Regula" userId="17b6aed6-6a75-48fb-a3c8-7e7070c8665f" providerId="ADAL" clId="{EEB46435-8AD8-4C4C-BB22-526CE23A6C5A}" dt="2023-06-09T08:50:26.784" v="1609" actId="478"/>
          <ac:spMkLst>
            <pc:docMk/>
            <pc:sldMk cId="2488093635" sldId="2147379069"/>
            <ac:spMk id="26" creationId="{8ABD3CC3-F911-09BC-9F73-CAB533AB64CC}"/>
          </ac:spMkLst>
        </pc:spChg>
        <pc:spChg chg="mod">
          <ac:chgData name="John Regula" userId="17b6aed6-6a75-48fb-a3c8-7e7070c8665f" providerId="ADAL" clId="{EEB46435-8AD8-4C4C-BB22-526CE23A6C5A}" dt="2023-06-09T11:18:30.086" v="2467" actId="1076"/>
          <ac:spMkLst>
            <pc:docMk/>
            <pc:sldMk cId="2488093635" sldId="2147379069"/>
            <ac:spMk id="27" creationId="{A034A47F-D0DF-9BED-BBAD-81BEDA90C511}"/>
          </ac:spMkLst>
        </pc:spChg>
        <pc:spChg chg="mod">
          <ac:chgData name="John Regula" userId="17b6aed6-6a75-48fb-a3c8-7e7070c8665f" providerId="ADAL" clId="{EEB46435-8AD8-4C4C-BB22-526CE23A6C5A}" dt="2023-06-09T11:18:30.086" v="2467" actId="1076"/>
          <ac:spMkLst>
            <pc:docMk/>
            <pc:sldMk cId="2488093635" sldId="2147379069"/>
            <ac:spMk id="28" creationId="{84366AC1-7F23-3485-7060-7F293FEFFCE2}"/>
          </ac:spMkLst>
        </pc:spChg>
        <pc:spChg chg="del">
          <ac:chgData name="John Regula" userId="17b6aed6-6a75-48fb-a3c8-7e7070c8665f" providerId="ADAL" clId="{EEB46435-8AD8-4C4C-BB22-526CE23A6C5A}" dt="2023-06-09T08:50:26.784" v="1609" actId="478"/>
          <ac:spMkLst>
            <pc:docMk/>
            <pc:sldMk cId="2488093635" sldId="2147379069"/>
            <ac:spMk id="29" creationId="{F75F0AFF-47AA-EED3-BA0B-E50F8FD14AB5}"/>
          </ac:spMkLst>
        </pc:spChg>
        <pc:spChg chg="mod">
          <ac:chgData name="John Regula" userId="17b6aed6-6a75-48fb-a3c8-7e7070c8665f" providerId="ADAL" clId="{EEB46435-8AD8-4C4C-BB22-526CE23A6C5A}" dt="2023-06-09T11:18:30.086" v="2467" actId="1076"/>
          <ac:spMkLst>
            <pc:docMk/>
            <pc:sldMk cId="2488093635" sldId="2147379069"/>
            <ac:spMk id="30" creationId="{B78010F6-CE91-0445-FEA1-7956C992168E}"/>
          </ac:spMkLst>
        </pc:spChg>
        <pc:spChg chg="mod">
          <ac:chgData name="John Regula" userId="17b6aed6-6a75-48fb-a3c8-7e7070c8665f" providerId="ADAL" clId="{EEB46435-8AD8-4C4C-BB22-526CE23A6C5A}" dt="2023-06-09T11:18:30.086" v="2467" actId="1076"/>
          <ac:spMkLst>
            <pc:docMk/>
            <pc:sldMk cId="2488093635" sldId="2147379069"/>
            <ac:spMk id="31" creationId="{F7186434-09DB-C82A-1446-5456E2DB6D57}"/>
          </ac:spMkLst>
        </pc:spChg>
        <pc:spChg chg="del">
          <ac:chgData name="John Regula" userId="17b6aed6-6a75-48fb-a3c8-7e7070c8665f" providerId="ADAL" clId="{EEB46435-8AD8-4C4C-BB22-526CE23A6C5A}" dt="2023-06-09T08:50:26.784" v="1609" actId="478"/>
          <ac:spMkLst>
            <pc:docMk/>
            <pc:sldMk cId="2488093635" sldId="2147379069"/>
            <ac:spMk id="32" creationId="{4888862B-8045-B9AD-7506-B3C9903AAD53}"/>
          </ac:spMkLst>
        </pc:spChg>
        <pc:spChg chg="mod">
          <ac:chgData name="John Regula" userId="17b6aed6-6a75-48fb-a3c8-7e7070c8665f" providerId="ADAL" clId="{EEB46435-8AD8-4C4C-BB22-526CE23A6C5A}" dt="2023-06-09T11:18:30.086" v="2467" actId="1076"/>
          <ac:spMkLst>
            <pc:docMk/>
            <pc:sldMk cId="2488093635" sldId="2147379069"/>
            <ac:spMk id="33" creationId="{8179DE50-0B42-9100-085F-BE096A66E06A}"/>
          </ac:spMkLst>
        </pc:spChg>
        <pc:spChg chg="add mod">
          <ac:chgData name="John Regula" userId="17b6aed6-6a75-48fb-a3c8-7e7070c8665f" providerId="ADAL" clId="{EEB46435-8AD8-4C4C-BB22-526CE23A6C5A}" dt="2023-06-09T09:37:55.105" v="1796" actId="164"/>
          <ac:spMkLst>
            <pc:docMk/>
            <pc:sldMk cId="2488093635" sldId="2147379069"/>
            <ac:spMk id="42" creationId="{DF9983BE-E18C-2DAE-2B07-778B39686888}"/>
          </ac:spMkLst>
        </pc:spChg>
        <pc:spChg chg="add mod">
          <ac:chgData name="John Regula" userId="17b6aed6-6a75-48fb-a3c8-7e7070c8665f" providerId="ADAL" clId="{EEB46435-8AD8-4C4C-BB22-526CE23A6C5A}" dt="2023-06-09T09:37:55.105" v="1796" actId="164"/>
          <ac:spMkLst>
            <pc:docMk/>
            <pc:sldMk cId="2488093635" sldId="2147379069"/>
            <ac:spMk id="43" creationId="{BDB928E1-5EA7-B3F5-69D6-CB8D88247B55}"/>
          </ac:spMkLst>
        </pc:spChg>
        <pc:spChg chg="mod topLvl">
          <ac:chgData name="John Regula" userId="17b6aed6-6a75-48fb-a3c8-7e7070c8665f" providerId="ADAL" clId="{EEB46435-8AD8-4C4C-BB22-526CE23A6C5A}" dt="2023-06-09T09:40:31.426" v="1818" actId="164"/>
          <ac:spMkLst>
            <pc:docMk/>
            <pc:sldMk cId="2488093635" sldId="2147379069"/>
            <ac:spMk id="46" creationId="{91BB059C-2220-8C16-8A5B-4AE3D4EEF9D9}"/>
          </ac:spMkLst>
        </pc:spChg>
        <pc:spChg chg="del mod">
          <ac:chgData name="John Regula" userId="17b6aed6-6a75-48fb-a3c8-7e7070c8665f" providerId="ADAL" clId="{EEB46435-8AD8-4C4C-BB22-526CE23A6C5A}" dt="2023-06-09T09:38:45.482" v="1815" actId="478"/>
          <ac:spMkLst>
            <pc:docMk/>
            <pc:sldMk cId="2488093635" sldId="2147379069"/>
            <ac:spMk id="48" creationId="{4F9CCFAE-AD32-758B-E70D-0081FD4E188A}"/>
          </ac:spMkLst>
        </pc:spChg>
        <pc:spChg chg="del mod topLvl">
          <ac:chgData name="John Regula" userId="17b6aed6-6a75-48fb-a3c8-7e7070c8665f" providerId="ADAL" clId="{EEB46435-8AD8-4C4C-BB22-526CE23A6C5A}" dt="2023-06-09T09:38:48.591" v="1816" actId="478"/>
          <ac:spMkLst>
            <pc:docMk/>
            <pc:sldMk cId="2488093635" sldId="2147379069"/>
            <ac:spMk id="49" creationId="{8A3F189B-2F26-AF57-AF1D-91EC0F5E1C1F}"/>
          </ac:spMkLst>
        </pc:spChg>
        <pc:spChg chg="mod">
          <ac:chgData name="John Regula" userId="17b6aed6-6a75-48fb-a3c8-7e7070c8665f" providerId="ADAL" clId="{EEB46435-8AD8-4C4C-BB22-526CE23A6C5A}" dt="2023-06-09T09:38:49.936" v="1817"/>
          <ac:spMkLst>
            <pc:docMk/>
            <pc:sldMk cId="2488093635" sldId="2147379069"/>
            <ac:spMk id="51" creationId="{15107363-574E-9BF0-3E3B-34B7AC0EEE46}"/>
          </ac:spMkLst>
        </pc:spChg>
        <pc:spChg chg="mod">
          <ac:chgData name="John Regula" userId="17b6aed6-6a75-48fb-a3c8-7e7070c8665f" providerId="ADAL" clId="{EEB46435-8AD8-4C4C-BB22-526CE23A6C5A}" dt="2023-06-09T09:38:49.936" v="1817"/>
          <ac:spMkLst>
            <pc:docMk/>
            <pc:sldMk cId="2488093635" sldId="2147379069"/>
            <ac:spMk id="52" creationId="{4D9CECA1-6946-71CF-8D45-510BC2F2933F}"/>
          </ac:spMkLst>
        </pc:spChg>
        <pc:spChg chg="add del mod ord">
          <ac:chgData name="John Regula" userId="17b6aed6-6a75-48fb-a3c8-7e7070c8665f" providerId="ADAL" clId="{EEB46435-8AD8-4C4C-BB22-526CE23A6C5A}" dt="2023-06-09T10:47:09.306" v="2263" actId="478"/>
          <ac:spMkLst>
            <pc:docMk/>
            <pc:sldMk cId="2488093635" sldId="2147379069"/>
            <ac:spMk id="54" creationId="{B34BFFD7-D329-A114-2768-F20130A34E3F}"/>
          </ac:spMkLst>
        </pc:spChg>
        <pc:spChg chg="add del mod ord">
          <ac:chgData name="John Regula" userId="17b6aed6-6a75-48fb-a3c8-7e7070c8665f" providerId="ADAL" clId="{EEB46435-8AD8-4C4C-BB22-526CE23A6C5A}" dt="2023-06-09T10:47:06.959" v="2262" actId="478"/>
          <ac:spMkLst>
            <pc:docMk/>
            <pc:sldMk cId="2488093635" sldId="2147379069"/>
            <ac:spMk id="55" creationId="{7235170F-9865-F471-E172-2A6C59233A5E}"/>
          </ac:spMkLst>
        </pc:spChg>
        <pc:spChg chg="add del mod ord">
          <ac:chgData name="John Regula" userId="17b6aed6-6a75-48fb-a3c8-7e7070c8665f" providerId="ADAL" clId="{EEB46435-8AD8-4C4C-BB22-526CE23A6C5A}" dt="2023-06-09T10:49:11.089" v="2282" actId="478"/>
          <ac:spMkLst>
            <pc:docMk/>
            <pc:sldMk cId="2488093635" sldId="2147379069"/>
            <ac:spMk id="56" creationId="{8E997EF1-C307-AA16-8D82-951373011283}"/>
          </ac:spMkLst>
        </pc:spChg>
        <pc:spChg chg="add del mod ord">
          <ac:chgData name="John Regula" userId="17b6aed6-6a75-48fb-a3c8-7e7070c8665f" providerId="ADAL" clId="{EEB46435-8AD8-4C4C-BB22-526CE23A6C5A}" dt="2023-06-09T10:49:12.197" v="2283" actId="478"/>
          <ac:spMkLst>
            <pc:docMk/>
            <pc:sldMk cId="2488093635" sldId="2147379069"/>
            <ac:spMk id="57" creationId="{C81DD040-31A8-E630-A17E-F9AD5D4ED525}"/>
          </ac:spMkLst>
        </pc:spChg>
        <pc:spChg chg="add del mod ord">
          <ac:chgData name="John Regula" userId="17b6aed6-6a75-48fb-a3c8-7e7070c8665f" providerId="ADAL" clId="{EEB46435-8AD8-4C4C-BB22-526CE23A6C5A}" dt="2023-06-09T11:02:34.521" v="2344" actId="478"/>
          <ac:spMkLst>
            <pc:docMk/>
            <pc:sldMk cId="2488093635" sldId="2147379069"/>
            <ac:spMk id="58" creationId="{DDFAECAD-BEDF-76FF-D46F-68057500EE81}"/>
          </ac:spMkLst>
        </pc:spChg>
        <pc:spChg chg="add del mod ord">
          <ac:chgData name="John Regula" userId="17b6aed6-6a75-48fb-a3c8-7e7070c8665f" providerId="ADAL" clId="{EEB46435-8AD8-4C4C-BB22-526CE23A6C5A}" dt="2023-06-09T10:55:22.054" v="2307" actId="478"/>
          <ac:spMkLst>
            <pc:docMk/>
            <pc:sldMk cId="2488093635" sldId="2147379069"/>
            <ac:spMk id="59" creationId="{E44DFB28-08D3-6851-94BC-A6EA1EA9F38F}"/>
          </ac:spMkLst>
        </pc:spChg>
        <pc:spChg chg="add del mod">
          <ac:chgData name="John Regula" userId="17b6aed6-6a75-48fb-a3c8-7e7070c8665f" providerId="ADAL" clId="{EEB46435-8AD8-4C4C-BB22-526CE23A6C5A}" dt="2023-06-09T11:02:38.740" v="2345" actId="478"/>
          <ac:spMkLst>
            <pc:docMk/>
            <pc:sldMk cId="2488093635" sldId="2147379069"/>
            <ac:spMk id="61" creationId="{7A646B14-743B-95BA-5157-9DEAED80379D}"/>
          </ac:spMkLst>
        </pc:spChg>
        <pc:spChg chg="add del mod ord">
          <ac:chgData name="John Regula" userId="17b6aed6-6a75-48fb-a3c8-7e7070c8665f" providerId="ADAL" clId="{EEB46435-8AD8-4C4C-BB22-526CE23A6C5A}" dt="2023-06-09T11:15:46.393" v="2402" actId="478"/>
          <ac:spMkLst>
            <pc:docMk/>
            <pc:sldMk cId="2488093635" sldId="2147379069"/>
            <ac:spMk id="62" creationId="{D06A5982-B6BA-1DDC-BF04-42D5F8318401}"/>
          </ac:spMkLst>
        </pc:spChg>
        <pc:spChg chg="add del mod ord">
          <ac:chgData name="John Regula" userId="17b6aed6-6a75-48fb-a3c8-7e7070c8665f" providerId="ADAL" clId="{EEB46435-8AD8-4C4C-BB22-526CE23A6C5A}" dt="2023-06-09T11:15:48.257" v="2403" actId="478"/>
          <ac:spMkLst>
            <pc:docMk/>
            <pc:sldMk cId="2488093635" sldId="2147379069"/>
            <ac:spMk id="63" creationId="{A5BC66D0-1E00-661F-9CD7-DC191D266117}"/>
          </ac:spMkLst>
        </pc:spChg>
        <pc:spChg chg="add del mod ord">
          <ac:chgData name="John Regula" userId="17b6aed6-6a75-48fb-a3c8-7e7070c8665f" providerId="ADAL" clId="{EEB46435-8AD8-4C4C-BB22-526CE23A6C5A}" dt="2023-06-09T11:16:06.116" v="2408" actId="478"/>
          <ac:spMkLst>
            <pc:docMk/>
            <pc:sldMk cId="2488093635" sldId="2147379069"/>
            <ac:spMk id="64" creationId="{2063D227-C4AE-DFC5-2471-2148F13C70AE}"/>
          </ac:spMkLst>
        </pc:spChg>
        <pc:spChg chg="add del mod ord">
          <ac:chgData name="John Regula" userId="17b6aed6-6a75-48fb-a3c8-7e7070c8665f" providerId="ADAL" clId="{EEB46435-8AD8-4C4C-BB22-526CE23A6C5A}" dt="2023-06-09T11:16:07.466" v="2409" actId="478"/>
          <ac:spMkLst>
            <pc:docMk/>
            <pc:sldMk cId="2488093635" sldId="2147379069"/>
            <ac:spMk id="65" creationId="{672776D9-EC63-D7AF-D58B-ABD78B4722B3}"/>
          </ac:spMkLst>
        </pc:spChg>
        <pc:grpChg chg="add del mod">
          <ac:chgData name="John Regula" userId="17b6aed6-6a75-48fb-a3c8-7e7070c8665f" providerId="ADAL" clId="{EEB46435-8AD8-4C4C-BB22-526CE23A6C5A}" dt="2023-06-09T10:45:34.427" v="2258" actId="478"/>
          <ac:grpSpMkLst>
            <pc:docMk/>
            <pc:sldMk cId="2488093635" sldId="2147379069"/>
            <ac:grpSpMk id="2" creationId="{9F7CBF73-C310-338B-3AF4-E753B750636D}"/>
          </ac:grpSpMkLst>
        </pc:grpChg>
        <pc:grpChg chg="del mod">
          <ac:chgData name="John Regula" userId="17b6aed6-6a75-48fb-a3c8-7e7070c8665f" providerId="ADAL" clId="{EEB46435-8AD8-4C4C-BB22-526CE23A6C5A}" dt="2023-06-09T08:59:31.129" v="1721" actId="27803"/>
          <ac:grpSpMkLst>
            <pc:docMk/>
            <pc:sldMk cId="2488093635" sldId="2147379069"/>
            <ac:grpSpMk id="6" creationId="{F5E8BDA8-ED8B-F881-05FE-689C6B5E1229}"/>
          </ac:grpSpMkLst>
        </pc:grpChg>
        <pc:grpChg chg="del mod">
          <ac:chgData name="John Regula" userId="17b6aed6-6a75-48fb-a3c8-7e7070c8665f" providerId="ADAL" clId="{EEB46435-8AD8-4C4C-BB22-526CE23A6C5A}" dt="2023-06-09T08:59:49.341" v="1725" actId="165"/>
          <ac:grpSpMkLst>
            <pc:docMk/>
            <pc:sldMk cId="2488093635" sldId="2147379069"/>
            <ac:grpSpMk id="7" creationId="{736D0DD1-3AAA-9395-3EC7-82BEE15D75DF}"/>
          </ac:grpSpMkLst>
        </pc:grpChg>
        <pc:grpChg chg="mod">
          <ac:chgData name="John Regula" userId="17b6aed6-6a75-48fb-a3c8-7e7070c8665f" providerId="ADAL" clId="{EEB46435-8AD8-4C4C-BB22-526CE23A6C5A}" dt="2023-06-09T08:55:08.626" v="1680" actId="164"/>
          <ac:grpSpMkLst>
            <pc:docMk/>
            <pc:sldMk cId="2488093635" sldId="2147379069"/>
            <ac:grpSpMk id="12" creationId="{8E2C78B3-D4FC-E092-B9CB-D3EC45573963}"/>
          </ac:grpSpMkLst>
        </pc:grpChg>
        <pc:grpChg chg="add del mod">
          <ac:chgData name="John Regula" userId="17b6aed6-6a75-48fb-a3c8-7e7070c8665f" providerId="ADAL" clId="{EEB46435-8AD8-4C4C-BB22-526CE23A6C5A}" dt="2023-06-09T09:38:41.559" v="1814" actId="21"/>
          <ac:grpSpMkLst>
            <pc:docMk/>
            <pc:sldMk cId="2488093635" sldId="2147379069"/>
            <ac:grpSpMk id="44" creationId="{FD73D449-4943-111C-0A95-CA8D807AA66F}"/>
          </ac:grpSpMkLst>
        </pc:grpChg>
        <pc:grpChg chg="add del mod">
          <ac:chgData name="John Regula" userId="17b6aed6-6a75-48fb-a3c8-7e7070c8665f" providerId="ADAL" clId="{EEB46435-8AD8-4C4C-BB22-526CE23A6C5A}" dt="2023-06-09T09:38:48.591" v="1816" actId="478"/>
          <ac:grpSpMkLst>
            <pc:docMk/>
            <pc:sldMk cId="2488093635" sldId="2147379069"/>
            <ac:grpSpMk id="45" creationId="{85F7BE8A-832F-3543-9285-B7935FC598E1}"/>
          </ac:grpSpMkLst>
        </pc:grpChg>
        <pc:grpChg chg="del mod">
          <ac:chgData name="John Regula" userId="17b6aed6-6a75-48fb-a3c8-7e7070c8665f" providerId="ADAL" clId="{EEB46435-8AD8-4C4C-BB22-526CE23A6C5A}" dt="2023-06-09T09:38:45.482" v="1815" actId="478"/>
          <ac:grpSpMkLst>
            <pc:docMk/>
            <pc:sldMk cId="2488093635" sldId="2147379069"/>
            <ac:grpSpMk id="47" creationId="{85C33138-7D38-544D-11EE-1FE4EFC2A549}"/>
          </ac:grpSpMkLst>
        </pc:grpChg>
        <pc:grpChg chg="add mod">
          <ac:chgData name="John Regula" userId="17b6aed6-6a75-48fb-a3c8-7e7070c8665f" providerId="ADAL" clId="{EEB46435-8AD8-4C4C-BB22-526CE23A6C5A}" dt="2023-06-09T09:40:31.426" v="1818" actId="164"/>
          <ac:grpSpMkLst>
            <pc:docMk/>
            <pc:sldMk cId="2488093635" sldId="2147379069"/>
            <ac:grpSpMk id="50" creationId="{0F2D2258-79DC-75D2-7450-3A093928A98C}"/>
          </ac:grpSpMkLst>
        </pc:grpChg>
        <pc:grpChg chg="add mod">
          <ac:chgData name="John Regula" userId="17b6aed6-6a75-48fb-a3c8-7e7070c8665f" providerId="ADAL" clId="{EEB46435-8AD8-4C4C-BB22-526CE23A6C5A}" dt="2023-06-09T09:40:31.426" v="1818" actId="164"/>
          <ac:grpSpMkLst>
            <pc:docMk/>
            <pc:sldMk cId="2488093635" sldId="2147379069"/>
            <ac:grpSpMk id="53" creationId="{8E8B4848-0E42-9035-8810-1C2FD8E97913}"/>
          </ac:grpSpMkLst>
        </pc:grpChg>
        <pc:picChg chg="mod">
          <ac:chgData name="John Regula" userId="17b6aed6-6a75-48fb-a3c8-7e7070c8665f" providerId="ADAL" clId="{EEB46435-8AD8-4C4C-BB22-526CE23A6C5A}" dt="2023-06-09T11:18:30.086" v="2467" actId="1076"/>
          <ac:picMkLst>
            <pc:docMk/>
            <pc:sldMk cId="2488093635" sldId="2147379069"/>
            <ac:picMk id="3" creationId="{C7B3FAE4-6882-1F88-7C25-1974605C8EBB}"/>
          </ac:picMkLst>
        </pc:picChg>
        <pc:picChg chg="add del mod modCrop">
          <ac:chgData name="John Regula" userId="17b6aed6-6a75-48fb-a3c8-7e7070c8665f" providerId="ADAL" clId="{EEB46435-8AD8-4C4C-BB22-526CE23A6C5A}" dt="2023-06-09T08:59:31.129" v="1721" actId="27803"/>
          <ac:picMkLst>
            <pc:docMk/>
            <pc:sldMk cId="2488093635" sldId="2147379069"/>
            <ac:picMk id="5" creationId="{9D090857-85DF-A100-A8BC-FF6A0540E448}"/>
          </ac:picMkLst>
        </pc:picChg>
        <pc:picChg chg="mod">
          <ac:chgData name="John Regula" userId="17b6aed6-6a75-48fb-a3c8-7e7070c8665f" providerId="ADAL" clId="{EEB46435-8AD8-4C4C-BB22-526CE23A6C5A}" dt="2023-06-09T08:55:08.626" v="1680" actId="164"/>
          <ac:picMkLst>
            <pc:docMk/>
            <pc:sldMk cId="2488093635" sldId="2147379069"/>
            <ac:picMk id="17" creationId="{52CBA0F8-5404-AA2B-124C-5CCDE961661E}"/>
          </ac:picMkLst>
        </pc:picChg>
        <pc:picChg chg="add mod modCrop">
          <ac:chgData name="John Regula" userId="17b6aed6-6a75-48fb-a3c8-7e7070c8665f" providerId="ADAL" clId="{EEB46435-8AD8-4C4C-BB22-526CE23A6C5A}" dt="2023-06-09T11:18:30.086" v="2467" actId="1076"/>
          <ac:picMkLst>
            <pc:docMk/>
            <pc:sldMk cId="2488093635" sldId="2147379069"/>
            <ac:picMk id="35" creationId="{805234F0-83BC-9D5C-E132-A1011FB9C678}"/>
          </ac:picMkLst>
        </pc:picChg>
        <pc:picChg chg="add del mod modCrop">
          <ac:chgData name="John Regula" userId="17b6aed6-6a75-48fb-a3c8-7e7070c8665f" providerId="ADAL" clId="{EEB46435-8AD8-4C4C-BB22-526CE23A6C5A}" dt="2023-06-09T09:25:34.114" v="1755" actId="478"/>
          <ac:picMkLst>
            <pc:docMk/>
            <pc:sldMk cId="2488093635" sldId="2147379069"/>
            <ac:picMk id="37" creationId="{2C14814A-3869-520D-883E-850DC8CC2939}"/>
          </ac:picMkLst>
        </pc:picChg>
        <pc:picChg chg="add del mod modCrop">
          <ac:chgData name="John Regula" userId="17b6aed6-6a75-48fb-a3c8-7e7070c8665f" providerId="ADAL" clId="{EEB46435-8AD8-4C4C-BB22-526CE23A6C5A}" dt="2023-06-09T09:26:15.578" v="1762" actId="478"/>
          <ac:picMkLst>
            <pc:docMk/>
            <pc:sldMk cId="2488093635" sldId="2147379069"/>
            <ac:picMk id="39" creationId="{B9388BD2-FAA8-76C2-AFF7-741EABE16F45}"/>
          </ac:picMkLst>
        </pc:picChg>
        <pc:picChg chg="add mod modCrop">
          <ac:chgData name="John Regula" userId="17b6aed6-6a75-48fb-a3c8-7e7070c8665f" providerId="ADAL" clId="{EEB46435-8AD8-4C4C-BB22-526CE23A6C5A}" dt="2023-06-09T11:18:30.086" v="2467" actId="1076"/>
          <ac:picMkLst>
            <pc:docMk/>
            <pc:sldMk cId="2488093635" sldId="2147379069"/>
            <ac:picMk id="41" creationId="{4338EAF0-75F5-DE5C-D053-2EB4AD130D1A}"/>
          </ac:picMkLst>
        </pc:picChg>
      </pc:sldChg>
      <pc:sldChg chg="modSp add mod ord">
        <pc:chgData name="John Regula" userId="17b6aed6-6a75-48fb-a3c8-7e7070c8665f" providerId="ADAL" clId="{EEB46435-8AD8-4C4C-BB22-526CE23A6C5A}" dt="2023-07-27T10:16:12.477" v="5613" actId="1076"/>
        <pc:sldMkLst>
          <pc:docMk/>
          <pc:sldMk cId="3768288183" sldId="2147379070"/>
        </pc:sldMkLst>
        <pc:spChg chg="mod">
          <ac:chgData name="John Regula" userId="17b6aed6-6a75-48fb-a3c8-7e7070c8665f" providerId="ADAL" clId="{EEB46435-8AD8-4C4C-BB22-526CE23A6C5A}" dt="2023-07-27T10:16:12.477" v="5613" actId="1076"/>
          <ac:spMkLst>
            <pc:docMk/>
            <pc:sldMk cId="3768288183" sldId="2147379070"/>
            <ac:spMk id="8" creationId="{BB29E7A7-3946-5254-65D7-8DA0E6944579}"/>
          </ac:spMkLst>
        </pc:spChg>
        <pc:picChg chg="mod modCrop">
          <ac:chgData name="John Regula" userId="17b6aed6-6a75-48fb-a3c8-7e7070c8665f" providerId="ADAL" clId="{EEB46435-8AD8-4C4C-BB22-526CE23A6C5A}" dt="2023-06-09T09:43:34.510" v="1829" actId="18131"/>
          <ac:picMkLst>
            <pc:docMk/>
            <pc:sldMk cId="3768288183" sldId="2147379070"/>
            <ac:picMk id="11" creationId="{D2FB449B-C383-5340-0E66-745117278E1F}"/>
          </ac:picMkLst>
        </pc:picChg>
      </pc:sldChg>
      <pc:sldChg chg="modSp add del">
        <pc:chgData name="John Regula" userId="17b6aed6-6a75-48fb-a3c8-7e7070c8665f" providerId="ADAL" clId="{EEB46435-8AD8-4C4C-BB22-526CE23A6C5A}" dt="2023-06-09T10:02:29.263" v="2129" actId="47"/>
        <pc:sldMkLst>
          <pc:docMk/>
          <pc:sldMk cId="2966846032" sldId="2147379071"/>
        </pc:sldMkLst>
        <pc:spChg chg="mod">
          <ac:chgData name="John Regula" userId="17b6aed6-6a75-48fb-a3c8-7e7070c8665f" providerId="ADAL" clId="{EEB46435-8AD8-4C4C-BB22-526CE23A6C5A}" dt="2023-06-09T09:45:30.734" v="1830"/>
          <ac:spMkLst>
            <pc:docMk/>
            <pc:sldMk cId="2966846032" sldId="2147379071"/>
            <ac:spMk id="2" creationId="{4520295E-E93B-3F8A-9192-DF341B22E649}"/>
          </ac:spMkLst>
        </pc:spChg>
        <pc:spChg chg="mod">
          <ac:chgData name="John Regula" userId="17b6aed6-6a75-48fb-a3c8-7e7070c8665f" providerId="ADAL" clId="{EEB46435-8AD8-4C4C-BB22-526CE23A6C5A}" dt="2023-06-09T09:45:30.734" v="1830"/>
          <ac:spMkLst>
            <pc:docMk/>
            <pc:sldMk cId="2966846032" sldId="2147379071"/>
            <ac:spMk id="3" creationId="{02920B33-92DA-0C6F-96DE-A840703C75BA}"/>
          </ac:spMkLst>
        </pc:spChg>
      </pc:sldChg>
      <pc:sldChg chg="addSp delSp modSp new del mod modClrScheme chgLayout">
        <pc:chgData name="John Regula" userId="17b6aed6-6a75-48fb-a3c8-7e7070c8665f" providerId="ADAL" clId="{EEB46435-8AD8-4C4C-BB22-526CE23A6C5A}" dt="2023-06-09T15:26:34.934" v="3171" actId="47"/>
        <pc:sldMkLst>
          <pc:docMk/>
          <pc:sldMk cId="834041097" sldId="2147379072"/>
        </pc:sldMkLst>
        <pc:spChg chg="del mod ord">
          <ac:chgData name="John Regula" userId="17b6aed6-6a75-48fb-a3c8-7e7070c8665f" providerId="ADAL" clId="{EEB46435-8AD8-4C4C-BB22-526CE23A6C5A}" dt="2023-06-09T09:46:10.380" v="1832" actId="700"/>
          <ac:spMkLst>
            <pc:docMk/>
            <pc:sldMk cId="834041097" sldId="2147379072"/>
            <ac:spMk id="2" creationId="{E1970A7C-1ACF-1117-4AB0-5C63CEAA1106}"/>
          </ac:spMkLst>
        </pc:spChg>
        <pc:spChg chg="del mod ord">
          <ac:chgData name="John Regula" userId="17b6aed6-6a75-48fb-a3c8-7e7070c8665f" providerId="ADAL" clId="{EEB46435-8AD8-4C4C-BB22-526CE23A6C5A}" dt="2023-06-09T09:46:10.380" v="1832" actId="700"/>
          <ac:spMkLst>
            <pc:docMk/>
            <pc:sldMk cId="834041097" sldId="2147379072"/>
            <ac:spMk id="3" creationId="{96227AE9-EF02-F431-0182-85C503A945EF}"/>
          </ac:spMkLst>
        </pc:spChg>
        <pc:spChg chg="add del mod ord">
          <ac:chgData name="John Regula" userId="17b6aed6-6a75-48fb-a3c8-7e7070c8665f" providerId="ADAL" clId="{EEB46435-8AD8-4C4C-BB22-526CE23A6C5A}" dt="2023-06-09T11:03:07.068" v="2346" actId="478"/>
          <ac:spMkLst>
            <pc:docMk/>
            <pc:sldMk cId="834041097" sldId="2147379072"/>
            <ac:spMk id="4" creationId="{C6680813-BBCC-82B9-CB96-D87E88F5E463}"/>
          </ac:spMkLst>
        </pc:spChg>
        <pc:spChg chg="add del mod ord">
          <ac:chgData name="John Regula" userId="17b6aed6-6a75-48fb-a3c8-7e7070c8665f" providerId="ADAL" clId="{EEB46435-8AD8-4C4C-BB22-526CE23A6C5A}" dt="2023-06-09T09:46:54.139" v="1865" actId="478"/>
          <ac:spMkLst>
            <pc:docMk/>
            <pc:sldMk cId="834041097" sldId="2147379072"/>
            <ac:spMk id="5" creationId="{D569A89E-E1C7-53ED-BEDB-4A4E7B0CCDFA}"/>
          </ac:spMkLst>
        </pc:spChg>
        <pc:spChg chg="add del mod ord">
          <ac:chgData name="John Regula" userId="17b6aed6-6a75-48fb-a3c8-7e7070c8665f" providerId="ADAL" clId="{EEB46435-8AD8-4C4C-BB22-526CE23A6C5A}" dt="2023-06-09T09:46:52.385" v="1864" actId="478"/>
          <ac:spMkLst>
            <pc:docMk/>
            <pc:sldMk cId="834041097" sldId="2147379072"/>
            <ac:spMk id="6" creationId="{62D2FB5D-EECF-6D25-676F-70B584C169D1}"/>
          </ac:spMkLst>
        </pc:spChg>
        <pc:spChg chg="add del mod">
          <ac:chgData name="John Regula" userId="17b6aed6-6a75-48fb-a3c8-7e7070c8665f" providerId="ADAL" clId="{EEB46435-8AD8-4C4C-BB22-526CE23A6C5A}" dt="2023-06-09T10:16:00.390" v="2174" actId="1076"/>
          <ac:spMkLst>
            <pc:docMk/>
            <pc:sldMk cId="834041097" sldId="2147379072"/>
            <ac:spMk id="7" creationId="{9A486870-A80A-5FE1-B295-B8B519BAD162}"/>
          </ac:spMkLst>
        </pc:spChg>
        <pc:spChg chg="add del mod">
          <ac:chgData name="John Regula" userId="17b6aed6-6a75-48fb-a3c8-7e7070c8665f" providerId="ADAL" clId="{EEB46435-8AD8-4C4C-BB22-526CE23A6C5A}" dt="2023-06-09T09:48:35.509" v="1879" actId="478"/>
          <ac:spMkLst>
            <pc:docMk/>
            <pc:sldMk cId="834041097" sldId="2147379072"/>
            <ac:spMk id="8" creationId="{6FD0788A-8655-1F7E-6CB7-23DF5EAB39ED}"/>
          </ac:spMkLst>
        </pc:spChg>
        <pc:spChg chg="add del mod">
          <ac:chgData name="John Regula" userId="17b6aed6-6a75-48fb-a3c8-7e7070c8665f" providerId="ADAL" clId="{EEB46435-8AD8-4C4C-BB22-526CE23A6C5A}" dt="2023-06-09T10:16:00.390" v="2174" actId="1076"/>
          <ac:spMkLst>
            <pc:docMk/>
            <pc:sldMk cId="834041097" sldId="2147379072"/>
            <ac:spMk id="9" creationId="{C623F471-1C7E-302F-98D0-39F27F3BED35}"/>
          </ac:spMkLst>
        </pc:spChg>
        <pc:spChg chg="add del mod">
          <ac:chgData name="John Regula" userId="17b6aed6-6a75-48fb-a3c8-7e7070c8665f" providerId="ADAL" clId="{EEB46435-8AD8-4C4C-BB22-526CE23A6C5A}" dt="2023-06-09T10:16:00.390" v="2174" actId="1076"/>
          <ac:spMkLst>
            <pc:docMk/>
            <pc:sldMk cId="834041097" sldId="2147379072"/>
            <ac:spMk id="10" creationId="{5B3CA7B1-B6F3-964A-0172-44D014F26046}"/>
          </ac:spMkLst>
        </pc:spChg>
        <pc:spChg chg="add del mod">
          <ac:chgData name="John Regula" userId="17b6aed6-6a75-48fb-a3c8-7e7070c8665f" providerId="ADAL" clId="{EEB46435-8AD8-4C4C-BB22-526CE23A6C5A}" dt="2023-06-09T09:48:55.747" v="1883" actId="478"/>
          <ac:spMkLst>
            <pc:docMk/>
            <pc:sldMk cId="834041097" sldId="2147379072"/>
            <ac:spMk id="11" creationId="{A7C7585D-CE6C-9695-1E40-001B3D856D27}"/>
          </ac:spMkLst>
        </pc:spChg>
        <pc:spChg chg="add del mod">
          <ac:chgData name="John Regula" userId="17b6aed6-6a75-48fb-a3c8-7e7070c8665f" providerId="ADAL" clId="{EEB46435-8AD8-4C4C-BB22-526CE23A6C5A}" dt="2023-06-09T09:48:55.747" v="1883" actId="478"/>
          <ac:spMkLst>
            <pc:docMk/>
            <pc:sldMk cId="834041097" sldId="2147379072"/>
            <ac:spMk id="12" creationId="{A048FFC9-2BC3-5A67-C7F5-462ECD043FA6}"/>
          </ac:spMkLst>
        </pc:spChg>
        <pc:spChg chg="add del mod">
          <ac:chgData name="John Regula" userId="17b6aed6-6a75-48fb-a3c8-7e7070c8665f" providerId="ADAL" clId="{EEB46435-8AD8-4C4C-BB22-526CE23A6C5A}" dt="2023-06-09T09:48:55.747" v="1883" actId="478"/>
          <ac:spMkLst>
            <pc:docMk/>
            <pc:sldMk cId="834041097" sldId="2147379072"/>
            <ac:spMk id="13" creationId="{5B582766-708E-A5CB-A990-D602A362CF21}"/>
          </ac:spMkLst>
        </pc:spChg>
        <pc:spChg chg="add del mod">
          <ac:chgData name="John Regula" userId="17b6aed6-6a75-48fb-a3c8-7e7070c8665f" providerId="ADAL" clId="{EEB46435-8AD8-4C4C-BB22-526CE23A6C5A}" dt="2023-06-09T10:16:00.390" v="2174" actId="1076"/>
          <ac:spMkLst>
            <pc:docMk/>
            <pc:sldMk cId="834041097" sldId="2147379072"/>
            <ac:spMk id="14" creationId="{E1A282B3-6F2F-3588-0B76-542AF5A9B133}"/>
          </ac:spMkLst>
        </pc:spChg>
        <pc:spChg chg="add del mod">
          <ac:chgData name="John Regula" userId="17b6aed6-6a75-48fb-a3c8-7e7070c8665f" providerId="ADAL" clId="{EEB46435-8AD8-4C4C-BB22-526CE23A6C5A}" dt="2023-06-09T10:16:00.390" v="2174" actId="1076"/>
          <ac:spMkLst>
            <pc:docMk/>
            <pc:sldMk cId="834041097" sldId="2147379072"/>
            <ac:spMk id="15" creationId="{D1B9E796-ADD4-B266-3CFD-BA17AB809AE0}"/>
          </ac:spMkLst>
        </pc:spChg>
        <pc:spChg chg="add del mod">
          <ac:chgData name="John Regula" userId="17b6aed6-6a75-48fb-a3c8-7e7070c8665f" providerId="ADAL" clId="{EEB46435-8AD8-4C4C-BB22-526CE23A6C5A}" dt="2023-06-09T10:16:00.390" v="2174" actId="1076"/>
          <ac:spMkLst>
            <pc:docMk/>
            <pc:sldMk cId="834041097" sldId="2147379072"/>
            <ac:spMk id="16" creationId="{1A80A627-AD9A-E5C4-0D69-BB20F651E045}"/>
          </ac:spMkLst>
        </pc:spChg>
        <pc:spChg chg="add mod">
          <ac:chgData name="John Regula" userId="17b6aed6-6a75-48fb-a3c8-7e7070c8665f" providerId="ADAL" clId="{EEB46435-8AD8-4C4C-BB22-526CE23A6C5A}" dt="2023-06-09T10:16:00.390" v="2174" actId="1076"/>
          <ac:spMkLst>
            <pc:docMk/>
            <pc:sldMk cId="834041097" sldId="2147379072"/>
            <ac:spMk id="17" creationId="{B7387ED2-3DBA-4D6F-18B2-4D2AE64D30F1}"/>
          </ac:spMkLst>
        </pc:spChg>
        <pc:spChg chg="add del mod">
          <ac:chgData name="John Regula" userId="17b6aed6-6a75-48fb-a3c8-7e7070c8665f" providerId="ADAL" clId="{EEB46435-8AD8-4C4C-BB22-526CE23A6C5A}" dt="2023-06-09T10:00:26.364" v="2113" actId="478"/>
          <ac:spMkLst>
            <pc:docMk/>
            <pc:sldMk cId="834041097" sldId="2147379072"/>
            <ac:spMk id="18" creationId="{0F7B1447-9323-EAD5-474C-2C2419E10FB5}"/>
          </ac:spMkLst>
        </pc:spChg>
        <pc:spChg chg="add del mod">
          <ac:chgData name="John Regula" userId="17b6aed6-6a75-48fb-a3c8-7e7070c8665f" providerId="ADAL" clId="{EEB46435-8AD8-4C4C-BB22-526CE23A6C5A}" dt="2023-06-09T10:00:26.364" v="2113" actId="478"/>
          <ac:spMkLst>
            <pc:docMk/>
            <pc:sldMk cId="834041097" sldId="2147379072"/>
            <ac:spMk id="19" creationId="{3FE58FA0-6BBB-4CA6-7F21-163DF5537BA0}"/>
          </ac:spMkLst>
        </pc:spChg>
        <pc:spChg chg="add del mod">
          <ac:chgData name="John Regula" userId="17b6aed6-6a75-48fb-a3c8-7e7070c8665f" providerId="ADAL" clId="{EEB46435-8AD8-4C4C-BB22-526CE23A6C5A}" dt="2023-06-09T09:57:37.085" v="2104" actId="478"/>
          <ac:spMkLst>
            <pc:docMk/>
            <pc:sldMk cId="834041097" sldId="2147379072"/>
            <ac:spMk id="20" creationId="{0975AE42-B838-3AB3-B749-C756D20DD685}"/>
          </ac:spMkLst>
        </pc:spChg>
        <pc:spChg chg="add del mod">
          <ac:chgData name="John Regula" userId="17b6aed6-6a75-48fb-a3c8-7e7070c8665f" providerId="ADAL" clId="{EEB46435-8AD8-4C4C-BB22-526CE23A6C5A}" dt="2023-06-09T09:57:37.085" v="2104" actId="478"/>
          <ac:spMkLst>
            <pc:docMk/>
            <pc:sldMk cId="834041097" sldId="2147379072"/>
            <ac:spMk id="21" creationId="{56C88FD5-31D0-C9CC-37B6-C408ED1F7D76}"/>
          </ac:spMkLst>
        </pc:spChg>
        <pc:spChg chg="add del mod">
          <ac:chgData name="John Regula" userId="17b6aed6-6a75-48fb-a3c8-7e7070c8665f" providerId="ADAL" clId="{EEB46435-8AD8-4C4C-BB22-526CE23A6C5A}" dt="2023-06-09T09:57:37.085" v="2104" actId="478"/>
          <ac:spMkLst>
            <pc:docMk/>
            <pc:sldMk cId="834041097" sldId="2147379072"/>
            <ac:spMk id="22" creationId="{FA3DC199-9BDB-4941-8C3C-088339A0C9EF}"/>
          </ac:spMkLst>
        </pc:spChg>
        <pc:spChg chg="add del mod ord">
          <ac:chgData name="John Regula" userId="17b6aed6-6a75-48fb-a3c8-7e7070c8665f" providerId="ADAL" clId="{EEB46435-8AD8-4C4C-BB22-526CE23A6C5A}" dt="2023-06-09T09:52:16.185" v="1937" actId="478"/>
          <ac:spMkLst>
            <pc:docMk/>
            <pc:sldMk cId="834041097" sldId="2147379072"/>
            <ac:spMk id="23" creationId="{A08E8BAC-ACA4-A766-402D-388E9DA6D98B}"/>
          </ac:spMkLst>
        </pc:spChg>
        <pc:spChg chg="add del mod ord">
          <ac:chgData name="John Regula" userId="17b6aed6-6a75-48fb-a3c8-7e7070c8665f" providerId="ADAL" clId="{EEB46435-8AD8-4C4C-BB22-526CE23A6C5A}" dt="2023-06-09T09:51:40.416" v="1930" actId="478"/>
          <ac:spMkLst>
            <pc:docMk/>
            <pc:sldMk cId="834041097" sldId="2147379072"/>
            <ac:spMk id="24" creationId="{669B7EB7-91F1-934F-81C7-B0A79073D80F}"/>
          </ac:spMkLst>
        </pc:spChg>
        <pc:spChg chg="add del mod ord">
          <ac:chgData name="John Regula" userId="17b6aed6-6a75-48fb-a3c8-7e7070c8665f" providerId="ADAL" clId="{EEB46435-8AD8-4C4C-BB22-526CE23A6C5A}" dt="2023-06-09T09:51:37.976" v="1929" actId="478"/>
          <ac:spMkLst>
            <pc:docMk/>
            <pc:sldMk cId="834041097" sldId="2147379072"/>
            <ac:spMk id="25" creationId="{47AA9AD3-E8E0-6ACD-D4EA-B4EE23C20A67}"/>
          </ac:spMkLst>
        </pc:spChg>
        <pc:spChg chg="add del mod">
          <ac:chgData name="John Regula" userId="17b6aed6-6a75-48fb-a3c8-7e7070c8665f" providerId="ADAL" clId="{EEB46435-8AD8-4C4C-BB22-526CE23A6C5A}" dt="2023-06-09T09:51:35.465" v="1928" actId="478"/>
          <ac:spMkLst>
            <pc:docMk/>
            <pc:sldMk cId="834041097" sldId="2147379072"/>
            <ac:spMk id="27" creationId="{974B7475-8186-8097-1DB0-72A2EEE21493}"/>
          </ac:spMkLst>
        </pc:spChg>
        <pc:spChg chg="del mod topLvl">
          <ac:chgData name="John Regula" userId="17b6aed6-6a75-48fb-a3c8-7e7070c8665f" providerId="ADAL" clId="{EEB46435-8AD8-4C4C-BB22-526CE23A6C5A}" dt="2023-06-09T09:54:07.533" v="2056"/>
          <ac:spMkLst>
            <pc:docMk/>
            <pc:sldMk cId="834041097" sldId="2147379072"/>
            <ac:spMk id="31" creationId="{7135FA7A-D850-2F8B-7EDF-DF642E71B5B0}"/>
          </ac:spMkLst>
        </pc:spChg>
        <pc:spChg chg="del mod topLvl">
          <ac:chgData name="John Regula" userId="17b6aed6-6a75-48fb-a3c8-7e7070c8665f" providerId="ADAL" clId="{EEB46435-8AD8-4C4C-BB22-526CE23A6C5A}" dt="2023-06-09T09:54:07.533" v="2056"/>
          <ac:spMkLst>
            <pc:docMk/>
            <pc:sldMk cId="834041097" sldId="2147379072"/>
            <ac:spMk id="32" creationId="{5F270DF7-EA43-320C-43ED-39D74AC9C0AC}"/>
          </ac:spMkLst>
        </pc:spChg>
        <pc:spChg chg="del mod topLvl">
          <ac:chgData name="John Regula" userId="17b6aed6-6a75-48fb-a3c8-7e7070c8665f" providerId="ADAL" clId="{EEB46435-8AD8-4C4C-BB22-526CE23A6C5A}" dt="2023-06-09T09:54:07.533" v="2056"/>
          <ac:spMkLst>
            <pc:docMk/>
            <pc:sldMk cId="834041097" sldId="2147379072"/>
            <ac:spMk id="33" creationId="{46361C21-F0AD-3C77-C564-71B05CAAE112}"/>
          </ac:spMkLst>
        </pc:spChg>
        <pc:spChg chg="del mod topLvl">
          <ac:chgData name="John Regula" userId="17b6aed6-6a75-48fb-a3c8-7e7070c8665f" providerId="ADAL" clId="{EEB46435-8AD8-4C4C-BB22-526CE23A6C5A}" dt="2023-06-09T09:54:07.533" v="2056"/>
          <ac:spMkLst>
            <pc:docMk/>
            <pc:sldMk cId="834041097" sldId="2147379072"/>
            <ac:spMk id="34" creationId="{47687454-E791-C7EA-585C-4035C1260444}"/>
          </ac:spMkLst>
        </pc:spChg>
        <pc:spChg chg="add del">
          <ac:chgData name="John Regula" userId="17b6aed6-6a75-48fb-a3c8-7e7070c8665f" providerId="ADAL" clId="{EEB46435-8AD8-4C4C-BB22-526CE23A6C5A}" dt="2023-06-09T09:54:07.533" v="2056"/>
          <ac:spMkLst>
            <pc:docMk/>
            <pc:sldMk cId="834041097" sldId="2147379072"/>
            <ac:spMk id="35" creationId="{FABB1789-6EF6-F20E-AC38-61B94F6C82E6}"/>
          </ac:spMkLst>
        </pc:spChg>
        <pc:spChg chg="del mod">
          <ac:chgData name="John Regula" userId="17b6aed6-6a75-48fb-a3c8-7e7070c8665f" providerId="ADAL" clId="{EEB46435-8AD8-4C4C-BB22-526CE23A6C5A}" dt="2023-06-09T09:54:13.145" v="2062" actId="478"/>
          <ac:spMkLst>
            <pc:docMk/>
            <pc:sldMk cId="834041097" sldId="2147379072"/>
            <ac:spMk id="36" creationId="{34E64CA9-55D5-FE63-3247-EDC33D65D807}"/>
          </ac:spMkLst>
        </pc:spChg>
        <pc:spChg chg="del mod">
          <ac:chgData name="John Regula" userId="17b6aed6-6a75-48fb-a3c8-7e7070c8665f" providerId="ADAL" clId="{EEB46435-8AD8-4C4C-BB22-526CE23A6C5A}" dt="2023-06-09T09:54:12.586" v="2061" actId="478"/>
          <ac:spMkLst>
            <pc:docMk/>
            <pc:sldMk cId="834041097" sldId="2147379072"/>
            <ac:spMk id="37" creationId="{29923F90-71CE-30EE-FC53-E40521DBB0AD}"/>
          </ac:spMkLst>
        </pc:spChg>
        <pc:spChg chg="del mod">
          <ac:chgData name="John Regula" userId="17b6aed6-6a75-48fb-a3c8-7e7070c8665f" providerId="ADAL" clId="{EEB46435-8AD8-4C4C-BB22-526CE23A6C5A}" dt="2023-06-09T09:54:09.335" v="2057" actId="478"/>
          <ac:spMkLst>
            <pc:docMk/>
            <pc:sldMk cId="834041097" sldId="2147379072"/>
            <ac:spMk id="38" creationId="{85DDAF6E-7C0F-52E1-83A4-92992360EF4B}"/>
          </ac:spMkLst>
        </pc:spChg>
        <pc:spChg chg="del mod">
          <ac:chgData name="John Regula" userId="17b6aed6-6a75-48fb-a3c8-7e7070c8665f" providerId="ADAL" clId="{EEB46435-8AD8-4C4C-BB22-526CE23A6C5A}" dt="2023-06-09T09:54:10.999" v="2059" actId="478"/>
          <ac:spMkLst>
            <pc:docMk/>
            <pc:sldMk cId="834041097" sldId="2147379072"/>
            <ac:spMk id="39" creationId="{F9159CAE-42D2-D2BE-217E-EE83839B9BE1}"/>
          </ac:spMkLst>
        </pc:spChg>
        <pc:spChg chg="del mod">
          <ac:chgData name="John Regula" userId="17b6aed6-6a75-48fb-a3c8-7e7070c8665f" providerId="ADAL" clId="{EEB46435-8AD8-4C4C-BB22-526CE23A6C5A}" dt="2023-06-09T09:54:11.457" v="2060" actId="478"/>
          <ac:spMkLst>
            <pc:docMk/>
            <pc:sldMk cId="834041097" sldId="2147379072"/>
            <ac:spMk id="40" creationId="{DDDB3042-7ED0-C347-7AF4-215552AED880}"/>
          </ac:spMkLst>
        </pc:spChg>
        <pc:spChg chg="mod">
          <ac:chgData name="John Regula" userId="17b6aed6-6a75-48fb-a3c8-7e7070c8665f" providerId="ADAL" clId="{EEB46435-8AD8-4C4C-BB22-526CE23A6C5A}" dt="2023-06-09T11:18:44.275" v="2468" actId="34136"/>
          <ac:spMkLst>
            <pc:docMk/>
            <pc:sldMk cId="834041097" sldId="2147379072"/>
            <ac:spMk id="41" creationId="{60A96F7E-8A31-5738-4FCA-0420607FE62F}"/>
          </ac:spMkLst>
        </pc:spChg>
        <pc:spChg chg="mod">
          <ac:chgData name="John Regula" userId="17b6aed6-6a75-48fb-a3c8-7e7070c8665f" providerId="ADAL" clId="{EEB46435-8AD8-4C4C-BB22-526CE23A6C5A}" dt="2023-06-09T11:18:44.275" v="2468" actId="34136"/>
          <ac:spMkLst>
            <pc:docMk/>
            <pc:sldMk cId="834041097" sldId="2147379072"/>
            <ac:spMk id="42" creationId="{A3F1BA5E-75DD-0B70-16B5-E143BDDA6BDD}"/>
          </ac:spMkLst>
        </pc:spChg>
        <pc:spChg chg="mod">
          <ac:chgData name="John Regula" userId="17b6aed6-6a75-48fb-a3c8-7e7070c8665f" providerId="ADAL" clId="{EEB46435-8AD8-4C4C-BB22-526CE23A6C5A}" dt="2023-06-09T11:18:44.275" v="2468" actId="34136"/>
          <ac:spMkLst>
            <pc:docMk/>
            <pc:sldMk cId="834041097" sldId="2147379072"/>
            <ac:spMk id="43" creationId="{4307A7E4-7D41-3EC9-A786-14EBB54A9192}"/>
          </ac:spMkLst>
        </pc:spChg>
        <pc:spChg chg="mod">
          <ac:chgData name="John Regula" userId="17b6aed6-6a75-48fb-a3c8-7e7070c8665f" providerId="ADAL" clId="{EEB46435-8AD8-4C4C-BB22-526CE23A6C5A}" dt="2023-06-09T11:18:44.275" v="2468" actId="34136"/>
          <ac:spMkLst>
            <pc:docMk/>
            <pc:sldMk cId="834041097" sldId="2147379072"/>
            <ac:spMk id="44" creationId="{842949F8-EA1F-2212-845D-A58EB2F4431A}"/>
          </ac:spMkLst>
        </pc:spChg>
        <pc:spChg chg="del mod">
          <ac:chgData name="John Regula" userId="17b6aed6-6a75-48fb-a3c8-7e7070c8665f" providerId="ADAL" clId="{EEB46435-8AD8-4C4C-BB22-526CE23A6C5A}" dt="2023-06-09T09:54:10.455" v="2058" actId="478"/>
          <ac:spMkLst>
            <pc:docMk/>
            <pc:sldMk cId="834041097" sldId="2147379072"/>
            <ac:spMk id="45" creationId="{5CD4BAB5-9827-6BB7-2F5D-4A7E21CDD97C}"/>
          </ac:spMkLst>
        </pc:spChg>
        <pc:spChg chg="add mod">
          <ac:chgData name="John Regula" userId="17b6aed6-6a75-48fb-a3c8-7e7070c8665f" providerId="ADAL" clId="{EEB46435-8AD8-4C4C-BB22-526CE23A6C5A}" dt="2023-06-09T10:16:00.390" v="2174" actId="1076"/>
          <ac:spMkLst>
            <pc:docMk/>
            <pc:sldMk cId="834041097" sldId="2147379072"/>
            <ac:spMk id="47" creationId="{9B12C1DA-B354-406E-4D18-072CF58BD229}"/>
          </ac:spMkLst>
        </pc:spChg>
        <pc:spChg chg="add mod">
          <ac:chgData name="John Regula" userId="17b6aed6-6a75-48fb-a3c8-7e7070c8665f" providerId="ADAL" clId="{EEB46435-8AD8-4C4C-BB22-526CE23A6C5A}" dt="2023-06-09T10:16:00.390" v="2174" actId="1076"/>
          <ac:spMkLst>
            <pc:docMk/>
            <pc:sldMk cId="834041097" sldId="2147379072"/>
            <ac:spMk id="48" creationId="{C33F7F56-4F35-D2B6-671B-CC742BF5C00D}"/>
          </ac:spMkLst>
        </pc:spChg>
        <pc:spChg chg="add mod">
          <ac:chgData name="John Regula" userId="17b6aed6-6a75-48fb-a3c8-7e7070c8665f" providerId="ADAL" clId="{EEB46435-8AD8-4C4C-BB22-526CE23A6C5A}" dt="2023-06-09T10:16:00.390" v="2174" actId="1076"/>
          <ac:spMkLst>
            <pc:docMk/>
            <pc:sldMk cId="834041097" sldId="2147379072"/>
            <ac:spMk id="49" creationId="{FF83453A-E675-36FD-F6FE-E08EAF734606}"/>
          </ac:spMkLst>
        </pc:spChg>
        <pc:spChg chg="add mod">
          <ac:chgData name="John Regula" userId="17b6aed6-6a75-48fb-a3c8-7e7070c8665f" providerId="ADAL" clId="{EEB46435-8AD8-4C4C-BB22-526CE23A6C5A}" dt="2023-06-09T10:16:00.390" v="2174" actId="1076"/>
          <ac:spMkLst>
            <pc:docMk/>
            <pc:sldMk cId="834041097" sldId="2147379072"/>
            <ac:spMk id="50" creationId="{F011627A-C93A-AB42-7224-7EFE53073562}"/>
          </ac:spMkLst>
        </pc:spChg>
        <pc:spChg chg="add mod">
          <ac:chgData name="John Regula" userId="17b6aed6-6a75-48fb-a3c8-7e7070c8665f" providerId="ADAL" clId="{EEB46435-8AD8-4C4C-BB22-526CE23A6C5A}" dt="2023-06-09T10:16:00.390" v="2174" actId="1076"/>
          <ac:spMkLst>
            <pc:docMk/>
            <pc:sldMk cId="834041097" sldId="2147379072"/>
            <ac:spMk id="51" creationId="{1AFC9C80-C94E-79F4-AB3D-182001D3AFD6}"/>
          </ac:spMkLst>
        </pc:spChg>
        <pc:spChg chg="mod">
          <ac:chgData name="John Regula" userId="17b6aed6-6a75-48fb-a3c8-7e7070c8665f" providerId="ADAL" clId="{EEB46435-8AD8-4C4C-BB22-526CE23A6C5A}" dt="2023-06-09T10:04:47.278" v="2147"/>
          <ac:spMkLst>
            <pc:docMk/>
            <pc:sldMk cId="834041097" sldId="2147379072"/>
            <ac:spMk id="53" creationId="{9B47A204-71EA-41DA-AF06-5359BA7E9802}"/>
          </ac:spMkLst>
        </pc:spChg>
        <pc:spChg chg="mod">
          <ac:chgData name="John Regula" userId="17b6aed6-6a75-48fb-a3c8-7e7070c8665f" providerId="ADAL" clId="{EEB46435-8AD8-4C4C-BB22-526CE23A6C5A}" dt="2023-06-09T10:04:47.278" v="2147"/>
          <ac:spMkLst>
            <pc:docMk/>
            <pc:sldMk cId="834041097" sldId="2147379072"/>
            <ac:spMk id="55" creationId="{0A317827-75B1-2E10-F47E-C58E1DBE36EB}"/>
          </ac:spMkLst>
        </pc:spChg>
        <pc:spChg chg="mod">
          <ac:chgData name="John Regula" userId="17b6aed6-6a75-48fb-a3c8-7e7070c8665f" providerId="ADAL" clId="{EEB46435-8AD8-4C4C-BB22-526CE23A6C5A}" dt="2023-06-09T10:04:47.278" v="2147"/>
          <ac:spMkLst>
            <pc:docMk/>
            <pc:sldMk cId="834041097" sldId="2147379072"/>
            <ac:spMk id="56" creationId="{A557543E-B31E-B45B-4AAF-174FA10CD3C0}"/>
          </ac:spMkLst>
        </pc:spChg>
        <pc:spChg chg="mod topLvl">
          <ac:chgData name="John Regula" userId="17b6aed6-6a75-48fb-a3c8-7e7070c8665f" providerId="ADAL" clId="{EEB46435-8AD8-4C4C-BB22-526CE23A6C5A}" dt="2023-06-09T10:05:47.987" v="2171" actId="164"/>
          <ac:spMkLst>
            <pc:docMk/>
            <pc:sldMk cId="834041097" sldId="2147379072"/>
            <ac:spMk id="58" creationId="{0ACAAE70-A155-A4E5-00CB-BD79915F6E57}"/>
          </ac:spMkLst>
        </pc:spChg>
        <pc:spChg chg="del mod">
          <ac:chgData name="John Regula" userId="17b6aed6-6a75-48fb-a3c8-7e7070c8665f" providerId="ADAL" clId="{EEB46435-8AD8-4C4C-BB22-526CE23A6C5A}" dt="2023-06-09T10:05:40.112" v="2168" actId="478"/>
          <ac:spMkLst>
            <pc:docMk/>
            <pc:sldMk cId="834041097" sldId="2147379072"/>
            <ac:spMk id="60" creationId="{7CE0322E-A2DC-C680-6A12-1E1DBE12A147}"/>
          </ac:spMkLst>
        </pc:spChg>
        <pc:spChg chg="del mod topLvl">
          <ac:chgData name="John Regula" userId="17b6aed6-6a75-48fb-a3c8-7e7070c8665f" providerId="ADAL" clId="{EEB46435-8AD8-4C4C-BB22-526CE23A6C5A}" dt="2023-06-09T10:05:44.316" v="2169" actId="478"/>
          <ac:spMkLst>
            <pc:docMk/>
            <pc:sldMk cId="834041097" sldId="2147379072"/>
            <ac:spMk id="61" creationId="{59103E91-E457-BB3C-7A04-A32E07D02B42}"/>
          </ac:spMkLst>
        </pc:spChg>
        <pc:spChg chg="add mod">
          <ac:chgData name="John Regula" userId="17b6aed6-6a75-48fb-a3c8-7e7070c8665f" providerId="ADAL" clId="{EEB46435-8AD8-4C4C-BB22-526CE23A6C5A}" dt="2023-06-09T10:05:24.667" v="2161" actId="164"/>
          <ac:spMkLst>
            <pc:docMk/>
            <pc:sldMk cId="834041097" sldId="2147379072"/>
            <ac:spMk id="62" creationId="{BAED55BA-559A-0F43-E76B-27FFCB4430B2}"/>
          </ac:spMkLst>
        </pc:spChg>
        <pc:spChg chg="add mod">
          <ac:chgData name="John Regula" userId="17b6aed6-6a75-48fb-a3c8-7e7070c8665f" providerId="ADAL" clId="{EEB46435-8AD8-4C4C-BB22-526CE23A6C5A}" dt="2023-06-09T10:05:24.667" v="2161" actId="164"/>
          <ac:spMkLst>
            <pc:docMk/>
            <pc:sldMk cId="834041097" sldId="2147379072"/>
            <ac:spMk id="63" creationId="{E7ED419D-F802-A056-CA0B-88AD7E3CC11C}"/>
          </ac:spMkLst>
        </pc:spChg>
        <pc:spChg chg="mod">
          <ac:chgData name="John Regula" userId="17b6aed6-6a75-48fb-a3c8-7e7070c8665f" providerId="ADAL" clId="{EEB46435-8AD8-4C4C-BB22-526CE23A6C5A}" dt="2023-06-09T10:05:45.907" v="2170"/>
          <ac:spMkLst>
            <pc:docMk/>
            <pc:sldMk cId="834041097" sldId="2147379072"/>
            <ac:spMk id="66" creationId="{90316B65-0145-1BE6-2DD7-442A0652684D}"/>
          </ac:spMkLst>
        </pc:spChg>
        <pc:spChg chg="mod">
          <ac:chgData name="John Regula" userId="17b6aed6-6a75-48fb-a3c8-7e7070c8665f" providerId="ADAL" clId="{EEB46435-8AD8-4C4C-BB22-526CE23A6C5A}" dt="2023-06-09T13:44:55.733" v="2741" actId="207"/>
          <ac:spMkLst>
            <pc:docMk/>
            <pc:sldMk cId="834041097" sldId="2147379072"/>
            <ac:spMk id="67" creationId="{447D3DF3-F88C-A7A3-306E-E8B0BDA34EBC}"/>
          </ac:spMkLst>
        </pc:spChg>
        <pc:spChg chg="add del mod">
          <ac:chgData name="John Regula" userId="17b6aed6-6a75-48fb-a3c8-7e7070c8665f" providerId="ADAL" clId="{EEB46435-8AD8-4C4C-BB22-526CE23A6C5A}" dt="2023-06-09T11:03:09.955" v="2347" actId="478"/>
          <ac:spMkLst>
            <pc:docMk/>
            <pc:sldMk cId="834041097" sldId="2147379072"/>
            <ac:spMk id="70" creationId="{A83D636E-3EDE-E059-5A60-4A90D8798BEF}"/>
          </ac:spMkLst>
        </pc:spChg>
        <pc:spChg chg="add del mod ord">
          <ac:chgData name="John Regula" userId="17b6aed6-6a75-48fb-a3c8-7e7070c8665f" providerId="ADAL" clId="{EEB46435-8AD8-4C4C-BB22-526CE23A6C5A}" dt="2023-06-09T11:18:49.525" v="2471" actId="478"/>
          <ac:spMkLst>
            <pc:docMk/>
            <pc:sldMk cId="834041097" sldId="2147379072"/>
            <ac:spMk id="71" creationId="{54613809-877A-2CD3-B7F4-D7591BD59045}"/>
          </ac:spMkLst>
        </pc:spChg>
        <pc:spChg chg="add del mod ord">
          <ac:chgData name="John Regula" userId="17b6aed6-6a75-48fb-a3c8-7e7070c8665f" providerId="ADAL" clId="{EEB46435-8AD8-4C4C-BB22-526CE23A6C5A}" dt="2023-06-09T11:03:43.689" v="2349" actId="478"/>
          <ac:spMkLst>
            <pc:docMk/>
            <pc:sldMk cId="834041097" sldId="2147379072"/>
            <ac:spMk id="72" creationId="{79CA0393-1CC9-7377-A831-24A62C72D3D5}"/>
          </ac:spMkLst>
        </pc:spChg>
        <pc:spChg chg="add del mod ord">
          <ac:chgData name="John Regula" userId="17b6aed6-6a75-48fb-a3c8-7e7070c8665f" providerId="ADAL" clId="{EEB46435-8AD8-4C4C-BB22-526CE23A6C5A}" dt="2023-06-09T11:18:48.439" v="2470" actId="478"/>
          <ac:spMkLst>
            <pc:docMk/>
            <pc:sldMk cId="834041097" sldId="2147379072"/>
            <ac:spMk id="73" creationId="{5E436885-A996-9292-C314-221267FBA39B}"/>
          </ac:spMkLst>
        </pc:spChg>
        <pc:grpChg chg="add del mod">
          <ac:chgData name="John Regula" userId="17b6aed6-6a75-48fb-a3c8-7e7070c8665f" providerId="ADAL" clId="{EEB46435-8AD8-4C4C-BB22-526CE23A6C5A}" dt="2023-06-09T09:52:26.314" v="1939" actId="478"/>
          <ac:grpSpMkLst>
            <pc:docMk/>
            <pc:sldMk cId="834041097" sldId="2147379072"/>
            <ac:grpSpMk id="28" creationId="{BFC10A0A-3800-61D8-F26C-4F129BCB4764}"/>
          </ac:grpSpMkLst>
        </pc:grpChg>
        <pc:grpChg chg="del mod ord topLvl">
          <ac:chgData name="John Regula" userId="17b6aed6-6a75-48fb-a3c8-7e7070c8665f" providerId="ADAL" clId="{EEB46435-8AD8-4C4C-BB22-526CE23A6C5A}" dt="2023-06-09T09:53:46.180" v="2054" actId="165"/>
          <ac:grpSpMkLst>
            <pc:docMk/>
            <pc:sldMk cId="834041097" sldId="2147379072"/>
            <ac:grpSpMk id="29" creationId="{4D06218D-2DF6-1FB9-B079-CC2C5A07E80A}"/>
          </ac:grpSpMkLst>
        </pc:grpChg>
        <pc:grpChg chg="add del mod ord">
          <ac:chgData name="John Regula" userId="17b6aed6-6a75-48fb-a3c8-7e7070c8665f" providerId="ADAL" clId="{EEB46435-8AD8-4C4C-BB22-526CE23A6C5A}" dt="2023-06-09T11:18:44.702" v="2469" actId="478"/>
          <ac:grpSpMkLst>
            <pc:docMk/>
            <pc:sldMk cId="834041097" sldId="2147379072"/>
            <ac:grpSpMk id="46" creationId="{C21051FE-B591-5282-FE0E-58163BEDDCE6}"/>
          </ac:grpSpMkLst>
        </pc:grpChg>
        <pc:grpChg chg="add del mod">
          <ac:chgData name="John Regula" userId="17b6aed6-6a75-48fb-a3c8-7e7070c8665f" providerId="ADAL" clId="{EEB46435-8AD8-4C4C-BB22-526CE23A6C5A}" dt="2023-06-09T10:04:49.842" v="2148" actId="478"/>
          <ac:grpSpMkLst>
            <pc:docMk/>
            <pc:sldMk cId="834041097" sldId="2147379072"/>
            <ac:grpSpMk id="52" creationId="{4067ED57-E68A-978E-8916-FBDD31190C44}"/>
          </ac:grpSpMkLst>
        </pc:grpChg>
        <pc:grpChg chg="mod">
          <ac:chgData name="John Regula" userId="17b6aed6-6a75-48fb-a3c8-7e7070c8665f" providerId="ADAL" clId="{EEB46435-8AD8-4C4C-BB22-526CE23A6C5A}" dt="2023-06-09T10:04:47.278" v="2147"/>
          <ac:grpSpMkLst>
            <pc:docMk/>
            <pc:sldMk cId="834041097" sldId="2147379072"/>
            <ac:grpSpMk id="54" creationId="{C7A9C0A6-5803-48B1-7EF5-0A8C440ED452}"/>
          </ac:grpSpMkLst>
        </pc:grpChg>
        <pc:grpChg chg="add del mod">
          <ac:chgData name="John Regula" userId="17b6aed6-6a75-48fb-a3c8-7e7070c8665f" providerId="ADAL" clId="{EEB46435-8AD8-4C4C-BB22-526CE23A6C5A}" dt="2023-06-09T10:05:44.316" v="2169" actId="478"/>
          <ac:grpSpMkLst>
            <pc:docMk/>
            <pc:sldMk cId="834041097" sldId="2147379072"/>
            <ac:grpSpMk id="57" creationId="{7B5F2F15-0AF4-2604-D9AF-185FC86A4187}"/>
          </ac:grpSpMkLst>
        </pc:grpChg>
        <pc:grpChg chg="del mod">
          <ac:chgData name="John Regula" userId="17b6aed6-6a75-48fb-a3c8-7e7070c8665f" providerId="ADAL" clId="{EEB46435-8AD8-4C4C-BB22-526CE23A6C5A}" dt="2023-06-09T10:05:40.112" v="2168" actId="478"/>
          <ac:grpSpMkLst>
            <pc:docMk/>
            <pc:sldMk cId="834041097" sldId="2147379072"/>
            <ac:grpSpMk id="59" creationId="{73B223A8-C58A-70A3-A9BD-66F0D0EA0549}"/>
          </ac:grpSpMkLst>
        </pc:grpChg>
        <pc:grpChg chg="add del mod">
          <ac:chgData name="John Regula" userId="17b6aed6-6a75-48fb-a3c8-7e7070c8665f" providerId="ADAL" clId="{EEB46435-8AD8-4C4C-BB22-526CE23A6C5A}" dt="2023-06-09T10:05:38.282" v="2167" actId="21"/>
          <ac:grpSpMkLst>
            <pc:docMk/>
            <pc:sldMk cId="834041097" sldId="2147379072"/>
            <ac:grpSpMk id="64" creationId="{E588A503-6E7A-B8A1-1BEB-B9FA21D8E025}"/>
          </ac:grpSpMkLst>
        </pc:grpChg>
        <pc:grpChg chg="add mod">
          <ac:chgData name="John Regula" userId="17b6aed6-6a75-48fb-a3c8-7e7070c8665f" providerId="ADAL" clId="{EEB46435-8AD8-4C4C-BB22-526CE23A6C5A}" dt="2023-06-09T10:05:47.987" v="2171" actId="164"/>
          <ac:grpSpMkLst>
            <pc:docMk/>
            <pc:sldMk cId="834041097" sldId="2147379072"/>
            <ac:grpSpMk id="65" creationId="{7CD04B80-4E50-DF76-0D42-6A41803C4ACB}"/>
          </ac:grpSpMkLst>
        </pc:grpChg>
        <pc:grpChg chg="add mod">
          <ac:chgData name="John Regula" userId="17b6aed6-6a75-48fb-a3c8-7e7070c8665f" providerId="ADAL" clId="{EEB46435-8AD8-4C4C-BB22-526CE23A6C5A}" dt="2023-06-09T10:05:47.987" v="2171" actId="164"/>
          <ac:grpSpMkLst>
            <pc:docMk/>
            <pc:sldMk cId="834041097" sldId="2147379072"/>
            <ac:grpSpMk id="68" creationId="{809D4EDC-B71D-3ABD-26B4-A4B44BD6A686}"/>
          </ac:grpSpMkLst>
        </pc:grpChg>
        <pc:picChg chg="del mod topLvl">
          <ac:chgData name="John Regula" userId="17b6aed6-6a75-48fb-a3c8-7e7070c8665f" providerId="ADAL" clId="{EEB46435-8AD8-4C4C-BB22-526CE23A6C5A}" dt="2023-06-09T09:52:26.314" v="1939" actId="478"/>
          <ac:picMkLst>
            <pc:docMk/>
            <pc:sldMk cId="834041097" sldId="2147379072"/>
            <ac:picMk id="30" creationId="{C7590810-67A8-47F2-90B1-816531189B58}"/>
          </ac:picMkLst>
        </pc:picChg>
      </pc:sldChg>
      <pc:sldChg chg="addSp delSp modSp new mod modClrScheme chgLayout">
        <pc:chgData name="John Regula" userId="17b6aed6-6a75-48fb-a3c8-7e7070c8665f" providerId="ADAL" clId="{EEB46435-8AD8-4C4C-BB22-526CE23A6C5A}" dt="2023-06-09T10:18:17.861" v="2193"/>
        <pc:sldMkLst>
          <pc:docMk/>
          <pc:sldMk cId="1443811788" sldId="2147379073"/>
        </pc:sldMkLst>
        <pc:spChg chg="del">
          <ac:chgData name="John Regula" userId="17b6aed6-6a75-48fb-a3c8-7e7070c8665f" providerId="ADAL" clId="{EEB46435-8AD8-4C4C-BB22-526CE23A6C5A}" dt="2023-06-09T10:16:29.190" v="2176" actId="700"/>
          <ac:spMkLst>
            <pc:docMk/>
            <pc:sldMk cId="1443811788" sldId="2147379073"/>
            <ac:spMk id="2" creationId="{DED5CAC1-ADD0-AFAD-839A-053B87ACF2B6}"/>
          </ac:spMkLst>
        </pc:spChg>
        <pc:spChg chg="del mod ord">
          <ac:chgData name="John Regula" userId="17b6aed6-6a75-48fb-a3c8-7e7070c8665f" providerId="ADAL" clId="{EEB46435-8AD8-4C4C-BB22-526CE23A6C5A}" dt="2023-06-09T10:16:29.190" v="2176" actId="700"/>
          <ac:spMkLst>
            <pc:docMk/>
            <pc:sldMk cId="1443811788" sldId="2147379073"/>
            <ac:spMk id="3" creationId="{C8A412C6-698D-508E-8065-18B38AE869C8}"/>
          </ac:spMkLst>
        </pc:spChg>
        <pc:spChg chg="del mod ord">
          <ac:chgData name="John Regula" userId="17b6aed6-6a75-48fb-a3c8-7e7070c8665f" providerId="ADAL" clId="{EEB46435-8AD8-4C4C-BB22-526CE23A6C5A}" dt="2023-06-09T10:16:29.190" v="2176" actId="700"/>
          <ac:spMkLst>
            <pc:docMk/>
            <pc:sldMk cId="1443811788" sldId="2147379073"/>
            <ac:spMk id="4" creationId="{BA1C95AA-A030-48EA-15D4-4E454B1E4CBA}"/>
          </ac:spMkLst>
        </pc:spChg>
        <pc:spChg chg="add mod ord">
          <ac:chgData name="John Regula" userId="17b6aed6-6a75-48fb-a3c8-7e7070c8665f" providerId="ADAL" clId="{EEB46435-8AD8-4C4C-BB22-526CE23A6C5A}" dt="2023-06-09T10:16:46.511" v="2182" actId="6549"/>
          <ac:spMkLst>
            <pc:docMk/>
            <pc:sldMk cId="1443811788" sldId="2147379073"/>
            <ac:spMk id="5" creationId="{F5286334-2F7C-D469-DC61-BF07AD8B00FB}"/>
          </ac:spMkLst>
        </pc:spChg>
        <pc:spChg chg="add mod ord">
          <ac:chgData name="John Regula" userId="17b6aed6-6a75-48fb-a3c8-7e7070c8665f" providerId="ADAL" clId="{EEB46435-8AD8-4C4C-BB22-526CE23A6C5A}" dt="2023-06-09T10:18:03.433" v="2190" actId="20577"/>
          <ac:spMkLst>
            <pc:docMk/>
            <pc:sldMk cId="1443811788" sldId="2147379073"/>
            <ac:spMk id="6" creationId="{764D34C3-30D0-EFA6-EE10-B1E993623CF1}"/>
          </ac:spMkLst>
        </pc:spChg>
        <pc:spChg chg="add mod ord">
          <ac:chgData name="John Regula" userId="17b6aed6-6a75-48fb-a3c8-7e7070c8665f" providerId="ADAL" clId="{EEB46435-8AD8-4C4C-BB22-526CE23A6C5A}" dt="2023-06-09T10:18:17.861" v="2193"/>
          <ac:spMkLst>
            <pc:docMk/>
            <pc:sldMk cId="1443811788" sldId="2147379073"/>
            <ac:spMk id="7" creationId="{20D2319C-6BC8-A651-9B0F-471CFEEA62B9}"/>
          </ac:spMkLst>
        </pc:spChg>
      </pc:sldChg>
      <pc:sldChg chg="addSp delSp modSp new del mod modClrScheme chgLayout">
        <pc:chgData name="John Regula" userId="17b6aed6-6a75-48fb-a3c8-7e7070c8665f" providerId="ADAL" clId="{EEB46435-8AD8-4C4C-BB22-526CE23A6C5A}" dt="2023-06-09T11:03:56.671" v="2350" actId="47"/>
        <pc:sldMkLst>
          <pc:docMk/>
          <pc:sldMk cId="403064819" sldId="2147379074"/>
        </pc:sldMkLst>
        <pc:spChg chg="del mod ord">
          <ac:chgData name="John Regula" userId="17b6aed6-6a75-48fb-a3c8-7e7070c8665f" providerId="ADAL" clId="{EEB46435-8AD8-4C4C-BB22-526CE23A6C5A}" dt="2023-06-09T10:18:25.779" v="2195" actId="700"/>
          <ac:spMkLst>
            <pc:docMk/>
            <pc:sldMk cId="403064819" sldId="2147379074"/>
            <ac:spMk id="2" creationId="{47DFEB20-2B9C-7AE4-51B2-9F3028FFA005}"/>
          </ac:spMkLst>
        </pc:spChg>
        <pc:spChg chg="del mod ord">
          <ac:chgData name="John Regula" userId="17b6aed6-6a75-48fb-a3c8-7e7070c8665f" providerId="ADAL" clId="{EEB46435-8AD8-4C4C-BB22-526CE23A6C5A}" dt="2023-06-09T10:18:25.779" v="2195" actId="700"/>
          <ac:spMkLst>
            <pc:docMk/>
            <pc:sldMk cId="403064819" sldId="2147379074"/>
            <ac:spMk id="3" creationId="{F9B32EAB-B7FC-78A8-4AAB-52EF2C5909CE}"/>
          </ac:spMkLst>
        </pc:spChg>
        <pc:spChg chg="del">
          <ac:chgData name="John Regula" userId="17b6aed6-6a75-48fb-a3c8-7e7070c8665f" providerId="ADAL" clId="{EEB46435-8AD8-4C4C-BB22-526CE23A6C5A}" dt="2023-06-09T10:18:25.779" v="2195" actId="700"/>
          <ac:spMkLst>
            <pc:docMk/>
            <pc:sldMk cId="403064819" sldId="2147379074"/>
            <ac:spMk id="4" creationId="{F3D87961-324A-6B79-F96C-26F15C388056}"/>
          </ac:spMkLst>
        </pc:spChg>
        <pc:spChg chg="add mod ord">
          <ac:chgData name="John Regula" userId="17b6aed6-6a75-48fb-a3c8-7e7070c8665f" providerId="ADAL" clId="{EEB46435-8AD8-4C4C-BB22-526CE23A6C5A}" dt="2023-06-09T10:19:04.629" v="2201" actId="14100"/>
          <ac:spMkLst>
            <pc:docMk/>
            <pc:sldMk cId="403064819" sldId="2147379074"/>
            <ac:spMk id="5" creationId="{58072AC6-1BEE-2521-F208-CFFCDC96CB45}"/>
          </ac:spMkLst>
        </pc:spChg>
        <pc:spChg chg="add del mod ord">
          <ac:chgData name="John Regula" userId="17b6aed6-6a75-48fb-a3c8-7e7070c8665f" providerId="ADAL" clId="{EEB46435-8AD8-4C4C-BB22-526CE23A6C5A}" dt="2023-06-09T10:22:49.134" v="2202" actId="478"/>
          <ac:spMkLst>
            <pc:docMk/>
            <pc:sldMk cId="403064819" sldId="2147379074"/>
            <ac:spMk id="6" creationId="{5FFB9A1B-1F67-6213-0630-708C2CFA7EFD}"/>
          </ac:spMkLst>
        </pc:spChg>
        <pc:spChg chg="add del mod ord">
          <ac:chgData name="John Regula" userId="17b6aed6-6a75-48fb-a3c8-7e7070c8665f" providerId="ADAL" clId="{EEB46435-8AD8-4C4C-BB22-526CE23A6C5A}" dt="2023-06-09T10:18:54.669" v="2200" actId="478"/>
          <ac:spMkLst>
            <pc:docMk/>
            <pc:sldMk cId="403064819" sldId="2147379074"/>
            <ac:spMk id="7" creationId="{9D0BC7AB-4470-1C1B-75DB-2B39FAE9C55D}"/>
          </ac:spMkLst>
        </pc:spChg>
        <pc:picChg chg="add mod">
          <ac:chgData name="John Regula" userId="17b6aed6-6a75-48fb-a3c8-7e7070c8665f" providerId="ADAL" clId="{EEB46435-8AD8-4C4C-BB22-526CE23A6C5A}" dt="2023-06-09T10:23:04.604" v="2204" actId="1076"/>
          <ac:picMkLst>
            <pc:docMk/>
            <pc:sldMk cId="403064819" sldId="2147379074"/>
            <ac:picMk id="8" creationId="{D8C86C65-376E-3381-355F-618F55852888}"/>
          </ac:picMkLst>
        </pc:picChg>
        <pc:picChg chg="add mod">
          <ac:chgData name="John Regula" userId="17b6aed6-6a75-48fb-a3c8-7e7070c8665f" providerId="ADAL" clId="{EEB46435-8AD8-4C4C-BB22-526CE23A6C5A}" dt="2023-06-09T10:23:04.604" v="2204" actId="1076"/>
          <ac:picMkLst>
            <pc:docMk/>
            <pc:sldMk cId="403064819" sldId="2147379074"/>
            <ac:picMk id="9" creationId="{B7D351EB-20B5-0997-E99A-5AE83DF4DE73}"/>
          </ac:picMkLst>
        </pc:picChg>
        <pc:picChg chg="add mod">
          <ac:chgData name="John Regula" userId="17b6aed6-6a75-48fb-a3c8-7e7070c8665f" providerId="ADAL" clId="{EEB46435-8AD8-4C4C-BB22-526CE23A6C5A}" dt="2023-06-09T10:23:04.604" v="2204" actId="1076"/>
          <ac:picMkLst>
            <pc:docMk/>
            <pc:sldMk cId="403064819" sldId="2147379074"/>
            <ac:picMk id="10" creationId="{C7BFD1C9-19ED-1157-CCC3-9EBBC6DE0EF6}"/>
          </ac:picMkLst>
        </pc:picChg>
        <pc:picChg chg="add mod">
          <ac:chgData name="John Regula" userId="17b6aed6-6a75-48fb-a3c8-7e7070c8665f" providerId="ADAL" clId="{EEB46435-8AD8-4C4C-BB22-526CE23A6C5A}" dt="2023-06-09T10:23:04.604" v="2204" actId="1076"/>
          <ac:picMkLst>
            <pc:docMk/>
            <pc:sldMk cId="403064819" sldId="2147379074"/>
            <ac:picMk id="11" creationId="{9D02C2B4-66D9-EB82-1A8B-ED30599D26F3}"/>
          </ac:picMkLst>
        </pc:picChg>
        <pc:picChg chg="add mod">
          <ac:chgData name="John Regula" userId="17b6aed6-6a75-48fb-a3c8-7e7070c8665f" providerId="ADAL" clId="{EEB46435-8AD8-4C4C-BB22-526CE23A6C5A}" dt="2023-06-09T10:23:04.604" v="2204" actId="1076"/>
          <ac:picMkLst>
            <pc:docMk/>
            <pc:sldMk cId="403064819" sldId="2147379074"/>
            <ac:picMk id="12" creationId="{EF1AC6D2-33AC-3075-657D-314EF6405BF8}"/>
          </ac:picMkLst>
        </pc:picChg>
        <pc:picChg chg="add mod">
          <ac:chgData name="John Regula" userId="17b6aed6-6a75-48fb-a3c8-7e7070c8665f" providerId="ADAL" clId="{EEB46435-8AD8-4C4C-BB22-526CE23A6C5A}" dt="2023-06-09T10:23:04.604" v="2204" actId="1076"/>
          <ac:picMkLst>
            <pc:docMk/>
            <pc:sldMk cId="403064819" sldId="2147379074"/>
            <ac:picMk id="13" creationId="{BCF364C5-370D-F84A-1392-5E4DF92F5B92}"/>
          </ac:picMkLst>
        </pc:picChg>
      </pc:sldChg>
      <pc:sldChg chg="addSp delSp modSp add mod modClrScheme chgLayout">
        <pc:chgData name="John Regula" userId="17b6aed6-6a75-48fb-a3c8-7e7070c8665f" providerId="ADAL" clId="{EEB46435-8AD8-4C4C-BB22-526CE23A6C5A}" dt="2023-06-09T11:06:20.939" v="2356" actId="1076"/>
        <pc:sldMkLst>
          <pc:docMk/>
          <pc:sldMk cId="4001527682" sldId="2147379075"/>
        </pc:sldMkLst>
        <pc:spChg chg="add del mod ord">
          <ac:chgData name="John Regula" userId="17b6aed6-6a75-48fb-a3c8-7e7070c8665f" providerId="ADAL" clId="{EEB46435-8AD8-4C4C-BB22-526CE23A6C5A}" dt="2023-06-09T11:05:00.169" v="2352" actId="478"/>
          <ac:spMkLst>
            <pc:docMk/>
            <pc:sldMk cId="4001527682" sldId="2147379075"/>
            <ac:spMk id="4" creationId="{F860939E-45A4-1C34-7A46-A7AF96E24374}"/>
          </ac:spMkLst>
        </pc:spChg>
        <pc:spChg chg="add del mod ord">
          <ac:chgData name="John Regula" userId="17b6aed6-6a75-48fb-a3c8-7e7070c8665f" providerId="ADAL" clId="{EEB46435-8AD8-4C4C-BB22-526CE23A6C5A}" dt="2023-06-09T11:05:03.287" v="2354" actId="478"/>
          <ac:spMkLst>
            <pc:docMk/>
            <pc:sldMk cId="4001527682" sldId="2147379075"/>
            <ac:spMk id="6" creationId="{D7E57A3E-BAB5-DA7D-5F76-CDA0F25F0017}"/>
          </ac:spMkLst>
        </pc:spChg>
        <pc:spChg chg="add del mod ord">
          <ac:chgData name="John Regula" userId="17b6aed6-6a75-48fb-a3c8-7e7070c8665f" providerId="ADAL" clId="{EEB46435-8AD8-4C4C-BB22-526CE23A6C5A}" dt="2023-06-09T11:05:01.987" v="2353" actId="478"/>
          <ac:spMkLst>
            <pc:docMk/>
            <pc:sldMk cId="4001527682" sldId="2147379075"/>
            <ac:spMk id="8" creationId="{9DE021D1-C6D2-55A4-6FD4-4D32229C9220}"/>
          </ac:spMkLst>
        </pc:spChg>
        <pc:picChg chg="mod">
          <ac:chgData name="John Regula" userId="17b6aed6-6a75-48fb-a3c8-7e7070c8665f" providerId="ADAL" clId="{EEB46435-8AD8-4C4C-BB22-526CE23A6C5A}" dt="2023-06-09T11:06:20.939" v="2356" actId="1076"/>
          <ac:picMkLst>
            <pc:docMk/>
            <pc:sldMk cId="4001527682" sldId="2147379075"/>
            <ac:picMk id="1026" creationId="{41E806A6-10A5-291D-961B-F1A9D6378F04}"/>
          </ac:picMkLst>
        </pc:picChg>
      </pc:sldChg>
      <pc:sldChg chg="addSp delSp modSp add del mod modShow">
        <pc:chgData name="John Regula" userId="17b6aed6-6a75-48fb-a3c8-7e7070c8665f" providerId="ADAL" clId="{EEB46435-8AD8-4C4C-BB22-526CE23A6C5A}" dt="2023-06-14T09:21:18.591" v="5176" actId="47"/>
        <pc:sldMkLst>
          <pc:docMk/>
          <pc:sldMk cId="2805738962" sldId="2147379076"/>
        </pc:sldMkLst>
        <pc:spChg chg="add del mod">
          <ac:chgData name="John Regula" userId="17b6aed6-6a75-48fb-a3c8-7e7070c8665f" providerId="ADAL" clId="{EEB46435-8AD8-4C4C-BB22-526CE23A6C5A}" dt="2023-06-09T13:47:32.032" v="2775" actId="478"/>
          <ac:spMkLst>
            <pc:docMk/>
            <pc:sldMk cId="2805738962" sldId="2147379076"/>
            <ac:spMk id="2" creationId="{A87DC2D3-AAA6-875F-AA2A-12EE30329962}"/>
          </ac:spMkLst>
        </pc:spChg>
        <pc:spChg chg="mod">
          <ac:chgData name="John Regula" userId="17b6aed6-6a75-48fb-a3c8-7e7070c8665f" providerId="ADAL" clId="{EEB46435-8AD8-4C4C-BB22-526CE23A6C5A}" dt="2023-06-09T14:16:42.392" v="2871" actId="1076"/>
          <ac:spMkLst>
            <pc:docMk/>
            <pc:sldMk cId="2805738962" sldId="2147379076"/>
            <ac:spMk id="3" creationId="{F9547767-7D96-CF21-44E2-4CC083D23D2D}"/>
          </ac:spMkLst>
        </pc:spChg>
        <pc:spChg chg="add del mod">
          <ac:chgData name="John Regula" userId="17b6aed6-6a75-48fb-a3c8-7e7070c8665f" providerId="ADAL" clId="{EEB46435-8AD8-4C4C-BB22-526CE23A6C5A}" dt="2023-06-09T13:47:50.538" v="2778"/>
          <ac:spMkLst>
            <pc:docMk/>
            <pc:sldMk cId="2805738962" sldId="2147379076"/>
            <ac:spMk id="4" creationId="{4B135EE2-D656-DA52-6524-EB9676533C55}"/>
          </ac:spMkLst>
        </pc:spChg>
        <pc:spChg chg="add del mod">
          <ac:chgData name="John Regula" userId="17b6aed6-6a75-48fb-a3c8-7e7070c8665f" providerId="ADAL" clId="{EEB46435-8AD8-4C4C-BB22-526CE23A6C5A}" dt="2023-06-09T13:47:53.153" v="2779" actId="478"/>
          <ac:spMkLst>
            <pc:docMk/>
            <pc:sldMk cId="2805738962" sldId="2147379076"/>
            <ac:spMk id="5" creationId="{51E2BA42-99D5-056B-358C-0A02F57C46B0}"/>
          </ac:spMkLst>
        </pc:spChg>
        <pc:spChg chg="add del mod">
          <ac:chgData name="John Regula" userId="17b6aed6-6a75-48fb-a3c8-7e7070c8665f" providerId="ADAL" clId="{EEB46435-8AD8-4C4C-BB22-526CE23A6C5A}" dt="2023-06-09T13:47:53.705" v="2780" actId="478"/>
          <ac:spMkLst>
            <pc:docMk/>
            <pc:sldMk cId="2805738962" sldId="2147379076"/>
            <ac:spMk id="6" creationId="{A160CE0E-3A14-E7F4-E9F0-63BF5A039929}"/>
          </ac:spMkLst>
        </pc:spChg>
        <pc:spChg chg="del mod">
          <ac:chgData name="John Regula" userId="17b6aed6-6a75-48fb-a3c8-7e7070c8665f" providerId="ADAL" clId="{EEB46435-8AD8-4C4C-BB22-526CE23A6C5A}" dt="2023-06-09T13:47:50.538" v="2778"/>
          <ac:spMkLst>
            <pc:docMk/>
            <pc:sldMk cId="2805738962" sldId="2147379076"/>
            <ac:spMk id="7" creationId="{792CE580-5891-01F6-1668-1518FEAAD3E7}"/>
          </ac:spMkLst>
        </pc:spChg>
        <pc:spChg chg="mod ord">
          <ac:chgData name="John Regula" userId="17b6aed6-6a75-48fb-a3c8-7e7070c8665f" providerId="ADAL" clId="{EEB46435-8AD8-4C4C-BB22-526CE23A6C5A}" dt="2023-06-09T13:47:56.454" v="2781" actId="167"/>
          <ac:spMkLst>
            <pc:docMk/>
            <pc:sldMk cId="2805738962" sldId="2147379076"/>
            <ac:spMk id="8" creationId="{EE2EFA3C-6E09-60B4-8B51-8E34F4D4B8DD}"/>
          </ac:spMkLst>
        </pc:spChg>
        <pc:spChg chg="mod">
          <ac:chgData name="John Regula" userId="17b6aed6-6a75-48fb-a3c8-7e7070c8665f" providerId="ADAL" clId="{EEB46435-8AD8-4C4C-BB22-526CE23A6C5A}" dt="2023-06-09T14:16:42.392" v="2871" actId="1076"/>
          <ac:spMkLst>
            <pc:docMk/>
            <pc:sldMk cId="2805738962" sldId="2147379076"/>
            <ac:spMk id="9" creationId="{D340DCB7-EC40-3B5E-3908-FB72575CD355}"/>
          </ac:spMkLst>
        </pc:spChg>
        <pc:spChg chg="add mod">
          <ac:chgData name="John Regula" userId="17b6aed6-6a75-48fb-a3c8-7e7070c8665f" providerId="ADAL" clId="{EEB46435-8AD8-4C4C-BB22-526CE23A6C5A}" dt="2023-06-09T13:48:38.756" v="2787" actId="571"/>
          <ac:spMkLst>
            <pc:docMk/>
            <pc:sldMk cId="2805738962" sldId="2147379076"/>
            <ac:spMk id="10" creationId="{35FB7A7D-8987-543E-6ADF-F0569E9AB944}"/>
          </ac:spMkLst>
        </pc:spChg>
        <pc:spChg chg="add mod">
          <ac:chgData name="John Regula" userId="17b6aed6-6a75-48fb-a3c8-7e7070c8665f" providerId="ADAL" clId="{EEB46435-8AD8-4C4C-BB22-526CE23A6C5A}" dt="2023-06-09T13:57:11.342" v="2791" actId="14100"/>
          <ac:spMkLst>
            <pc:docMk/>
            <pc:sldMk cId="2805738962" sldId="2147379076"/>
            <ac:spMk id="11" creationId="{DE8AEAD6-FD01-A548-0FC7-6FA2811EA8A8}"/>
          </ac:spMkLst>
        </pc:spChg>
        <pc:spChg chg="del">
          <ac:chgData name="John Regula" userId="17b6aed6-6a75-48fb-a3c8-7e7070c8665f" providerId="ADAL" clId="{EEB46435-8AD8-4C4C-BB22-526CE23A6C5A}" dt="2023-06-09T13:47:02.358" v="2768" actId="478"/>
          <ac:spMkLst>
            <pc:docMk/>
            <pc:sldMk cId="2805738962" sldId="2147379076"/>
            <ac:spMk id="12" creationId="{AFAEDD08-40F2-8916-CD96-8C8031CD5335}"/>
          </ac:spMkLst>
        </pc:spChg>
        <pc:spChg chg="del">
          <ac:chgData name="John Regula" userId="17b6aed6-6a75-48fb-a3c8-7e7070c8665f" providerId="ADAL" clId="{EEB46435-8AD8-4C4C-BB22-526CE23A6C5A}" dt="2023-06-09T13:47:02.358" v="2768" actId="478"/>
          <ac:spMkLst>
            <pc:docMk/>
            <pc:sldMk cId="2805738962" sldId="2147379076"/>
            <ac:spMk id="13" creationId="{83BFCBF2-49D6-C682-9E92-BB587E9FEEC4}"/>
          </ac:spMkLst>
        </pc:spChg>
        <pc:spChg chg="del">
          <ac:chgData name="John Regula" userId="17b6aed6-6a75-48fb-a3c8-7e7070c8665f" providerId="ADAL" clId="{EEB46435-8AD8-4C4C-BB22-526CE23A6C5A}" dt="2023-06-09T13:48:16.167" v="2785" actId="478"/>
          <ac:spMkLst>
            <pc:docMk/>
            <pc:sldMk cId="2805738962" sldId="2147379076"/>
            <ac:spMk id="14" creationId="{2D3F3E80-A403-D72B-0D05-CDBD17779FD5}"/>
          </ac:spMkLst>
        </pc:spChg>
        <pc:spChg chg="del">
          <ac:chgData name="John Regula" userId="17b6aed6-6a75-48fb-a3c8-7e7070c8665f" providerId="ADAL" clId="{EEB46435-8AD8-4C4C-BB22-526CE23A6C5A}" dt="2023-06-09T13:48:12.768" v="2784" actId="478"/>
          <ac:spMkLst>
            <pc:docMk/>
            <pc:sldMk cId="2805738962" sldId="2147379076"/>
            <ac:spMk id="15" creationId="{4818AC0D-109A-AE27-4543-C4E82E15F6F3}"/>
          </ac:spMkLst>
        </pc:spChg>
        <pc:spChg chg="del">
          <ac:chgData name="John Regula" userId="17b6aed6-6a75-48fb-a3c8-7e7070c8665f" providerId="ADAL" clId="{EEB46435-8AD8-4C4C-BB22-526CE23A6C5A}" dt="2023-06-09T13:48:12.768" v="2784" actId="478"/>
          <ac:spMkLst>
            <pc:docMk/>
            <pc:sldMk cId="2805738962" sldId="2147379076"/>
            <ac:spMk id="17" creationId="{FEFA9459-7477-9ED4-FDB7-33E7539F7C1E}"/>
          </ac:spMkLst>
        </pc:spChg>
        <pc:spChg chg="del">
          <ac:chgData name="John Regula" userId="17b6aed6-6a75-48fb-a3c8-7e7070c8665f" providerId="ADAL" clId="{EEB46435-8AD8-4C4C-BB22-526CE23A6C5A}" dt="2023-06-09T13:47:02.358" v="2768" actId="478"/>
          <ac:spMkLst>
            <pc:docMk/>
            <pc:sldMk cId="2805738962" sldId="2147379076"/>
            <ac:spMk id="18" creationId="{06D681C2-1D1F-4429-F1FC-CBAD589397B9}"/>
          </ac:spMkLst>
        </pc:spChg>
        <pc:spChg chg="del">
          <ac:chgData name="John Regula" userId="17b6aed6-6a75-48fb-a3c8-7e7070c8665f" providerId="ADAL" clId="{EEB46435-8AD8-4C4C-BB22-526CE23A6C5A}" dt="2023-06-09T13:47:02.358" v="2768" actId="478"/>
          <ac:spMkLst>
            <pc:docMk/>
            <pc:sldMk cId="2805738962" sldId="2147379076"/>
            <ac:spMk id="19" creationId="{C1EE572B-378D-C543-13EC-EA7DC592073B}"/>
          </ac:spMkLst>
        </pc:spChg>
        <pc:spChg chg="del">
          <ac:chgData name="John Regula" userId="17b6aed6-6a75-48fb-a3c8-7e7070c8665f" providerId="ADAL" clId="{EEB46435-8AD8-4C4C-BB22-526CE23A6C5A}" dt="2023-06-09T13:46:56.844" v="2767" actId="478"/>
          <ac:spMkLst>
            <pc:docMk/>
            <pc:sldMk cId="2805738962" sldId="2147379076"/>
            <ac:spMk id="20" creationId="{D642B6A4-8EAB-5D11-6F23-02291D354469}"/>
          </ac:spMkLst>
        </pc:spChg>
        <pc:spChg chg="add mod">
          <ac:chgData name="John Regula" userId="17b6aed6-6a75-48fb-a3c8-7e7070c8665f" providerId="ADAL" clId="{EEB46435-8AD8-4C4C-BB22-526CE23A6C5A}" dt="2023-06-09T13:56:45" v="2789"/>
          <ac:spMkLst>
            <pc:docMk/>
            <pc:sldMk cId="2805738962" sldId="2147379076"/>
            <ac:spMk id="21" creationId="{D72DAFB0-21AF-1085-2AE3-629CE4E5B2A4}"/>
          </ac:spMkLst>
        </pc:spChg>
        <pc:spChg chg="add mod">
          <ac:chgData name="John Regula" userId="17b6aed6-6a75-48fb-a3c8-7e7070c8665f" providerId="ADAL" clId="{EEB46435-8AD8-4C4C-BB22-526CE23A6C5A}" dt="2023-06-09T14:18:03.347" v="2874" actId="1076"/>
          <ac:spMkLst>
            <pc:docMk/>
            <pc:sldMk cId="2805738962" sldId="2147379076"/>
            <ac:spMk id="23" creationId="{BCAAD41F-BC62-09CE-ED5D-ADF5D4576D00}"/>
          </ac:spMkLst>
        </pc:spChg>
        <pc:spChg chg="add mod">
          <ac:chgData name="John Regula" userId="17b6aed6-6a75-48fb-a3c8-7e7070c8665f" providerId="ADAL" clId="{EEB46435-8AD8-4C4C-BB22-526CE23A6C5A}" dt="2023-06-09T14:18:03.347" v="2874" actId="1076"/>
          <ac:spMkLst>
            <pc:docMk/>
            <pc:sldMk cId="2805738962" sldId="2147379076"/>
            <ac:spMk id="24" creationId="{7C373C31-A78F-2265-72A0-B5364E4F26DE}"/>
          </ac:spMkLst>
        </pc:spChg>
        <pc:spChg chg="del">
          <ac:chgData name="John Regula" userId="17b6aed6-6a75-48fb-a3c8-7e7070c8665f" providerId="ADAL" clId="{EEB46435-8AD8-4C4C-BB22-526CE23A6C5A}" dt="2023-06-09T13:47:02.358" v="2768" actId="478"/>
          <ac:spMkLst>
            <pc:docMk/>
            <pc:sldMk cId="2805738962" sldId="2147379076"/>
            <ac:spMk id="25" creationId="{372DE6E7-EA53-156F-BAB6-9D56E8E5C01D}"/>
          </ac:spMkLst>
        </pc:spChg>
        <pc:spChg chg="del">
          <ac:chgData name="John Regula" userId="17b6aed6-6a75-48fb-a3c8-7e7070c8665f" providerId="ADAL" clId="{EEB46435-8AD8-4C4C-BB22-526CE23A6C5A}" dt="2023-06-09T13:47:02.358" v="2768" actId="478"/>
          <ac:spMkLst>
            <pc:docMk/>
            <pc:sldMk cId="2805738962" sldId="2147379076"/>
            <ac:spMk id="26" creationId="{4848D6B2-FC73-218B-E8BB-F3EED9C5A6E9}"/>
          </ac:spMkLst>
        </pc:spChg>
        <pc:spChg chg="add mod">
          <ac:chgData name="John Regula" userId="17b6aed6-6a75-48fb-a3c8-7e7070c8665f" providerId="ADAL" clId="{EEB46435-8AD8-4C4C-BB22-526CE23A6C5A}" dt="2023-06-09T14:18:03.347" v="2874" actId="1076"/>
          <ac:spMkLst>
            <pc:docMk/>
            <pc:sldMk cId="2805738962" sldId="2147379076"/>
            <ac:spMk id="38" creationId="{1F1729E5-1DD8-6063-6BA3-5FAB79690E38}"/>
          </ac:spMkLst>
        </pc:spChg>
        <pc:spChg chg="add mod">
          <ac:chgData name="John Regula" userId="17b6aed6-6a75-48fb-a3c8-7e7070c8665f" providerId="ADAL" clId="{EEB46435-8AD8-4C4C-BB22-526CE23A6C5A}" dt="2023-06-09T14:17:57.458" v="2873" actId="1076"/>
          <ac:spMkLst>
            <pc:docMk/>
            <pc:sldMk cId="2805738962" sldId="2147379076"/>
            <ac:spMk id="39" creationId="{48CCA189-AD91-812A-1BB7-793A98E13C49}"/>
          </ac:spMkLst>
        </pc:spChg>
        <pc:spChg chg="add mod">
          <ac:chgData name="John Regula" userId="17b6aed6-6a75-48fb-a3c8-7e7070c8665f" providerId="ADAL" clId="{EEB46435-8AD8-4C4C-BB22-526CE23A6C5A}" dt="2023-06-09T14:17:57.458" v="2873" actId="1076"/>
          <ac:spMkLst>
            <pc:docMk/>
            <pc:sldMk cId="2805738962" sldId="2147379076"/>
            <ac:spMk id="40" creationId="{61153CB8-F590-BE24-EFC6-80E49BD95121}"/>
          </ac:spMkLst>
        </pc:spChg>
        <pc:spChg chg="del">
          <ac:chgData name="John Regula" userId="17b6aed6-6a75-48fb-a3c8-7e7070c8665f" providerId="ADAL" clId="{EEB46435-8AD8-4C4C-BB22-526CE23A6C5A}" dt="2023-06-09T13:47:02.358" v="2768" actId="478"/>
          <ac:spMkLst>
            <pc:docMk/>
            <pc:sldMk cId="2805738962" sldId="2147379076"/>
            <ac:spMk id="41" creationId="{7878491C-7358-2190-BBE8-FC6E2345ABFC}"/>
          </ac:spMkLst>
        </pc:spChg>
        <pc:spChg chg="add mod">
          <ac:chgData name="John Regula" userId="17b6aed6-6a75-48fb-a3c8-7e7070c8665f" providerId="ADAL" clId="{EEB46435-8AD8-4C4C-BB22-526CE23A6C5A}" dt="2023-06-09T14:17:57.458" v="2873" actId="1076"/>
          <ac:spMkLst>
            <pc:docMk/>
            <pc:sldMk cId="2805738962" sldId="2147379076"/>
            <ac:spMk id="42" creationId="{8A7B4754-C340-E0CB-96C3-2C1E648B4EDC}"/>
          </ac:spMkLst>
        </pc:spChg>
        <pc:spChg chg="add mod">
          <ac:chgData name="John Regula" userId="17b6aed6-6a75-48fb-a3c8-7e7070c8665f" providerId="ADAL" clId="{EEB46435-8AD8-4C4C-BB22-526CE23A6C5A}" dt="2023-06-09T14:18:38.691" v="2877" actId="1076"/>
          <ac:spMkLst>
            <pc:docMk/>
            <pc:sldMk cId="2805738962" sldId="2147379076"/>
            <ac:spMk id="44" creationId="{14650EDA-B139-F3DB-91DC-135CEF122243}"/>
          </ac:spMkLst>
        </pc:spChg>
        <pc:spChg chg="add mod ord">
          <ac:chgData name="John Regula" userId="17b6aed6-6a75-48fb-a3c8-7e7070c8665f" providerId="ADAL" clId="{EEB46435-8AD8-4C4C-BB22-526CE23A6C5A}" dt="2023-06-09T14:17:57.458" v="2873" actId="1076"/>
          <ac:spMkLst>
            <pc:docMk/>
            <pc:sldMk cId="2805738962" sldId="2147379076"/>
            <ac:spMk id="52" creationId="{AD88B784-B109-468B-1C4A-F4BC04881AFE}"/>
          </ac:spMkLst>
        </pc:spChg>
        <pc:picChg chg="del">
          <ac:chgData name="John Regula" userId="17b6aed6-6a75-48fb-a3c8-7e7070c8665f" providerId="ADAL" clId="{EEB46435-8AD8-4C4C-BB22-526CE23A6C5A}" dt="2023-06-09T13:48:12.768" v="2784" actId="478"/>
          <ac:picMkLst>
            <pc:docMk/>
            <pc:sldMk cId="2805738962" sldId="2147379076"/>
            <ac:picMk id="16" creationId="{D0FA8BE8-91B2-7815-9638-F8F4CA3A4836}"/>
          </ac:picMkLst>
        </pc:picChg>
        <pc:picChg chg="del">
          <ac:chgData name="John Regula" userId="17b6aed6-6a75-48fb-a3c8-7e7070c8665f" providerId="ADAL" clId="{EEB46435-8AD8-4C4C-BB22-526CE23A6C5A}" dt="2023-06-09T13:47:02.358" v="2768" actId="478"/>
          <ac:picMkLst>
            <pc:docMk/>
            <pc:sldMk cId="2805738962" sldId="2147379076"/>
            <ac:picMk id="22" creationId="{F439DD85-CF65-2DE4-A68F-F471DA27AE89}"/>
          </ac:picMkLst>
        </pc:picChg>
        <pc:picChg chg="del">
          <ac:chgData name="John Regula" userId="17b6aed6-6a75-48fb-a3c8-7e7070c8665f" providerId="ADAL" clId="{EEB46435-8AD8-4C4C-BB22-526CE23A6C5A}" dt="2023-06-09T13:47:02.358" v="2768" actId="478"/>
          <ac:picMkLst>
            <pc:docMk/>
            <pc:sldMk cId="2805738962" sldId="2147379076"/>
            <ac:picMk id="32" creationId="{CB081643-239A-E40F-9220-0394060D518B}"/>
          </ac:picMkLst>
        </pc:picChg>
        <pc:picChg chg="del">
          <ac:chgData name="John Regula" userId="17b6aed6-6a75-48fb-a3c8-7e7070c8665f" providerId="ADAL" clId="{EEB46435-8AD8-4C4C-BB22-526CE23A6C5A}" dt="2023-06-09T13:47:02.358" v="2768" actId="478"/>
          <ac:picMkLst>
            <pc:docMk/>
            <pc:sldMk cId="2805738962" sldId="2147379076"/>
            <ac:picMk id="33" creationId="{F0C9B56C-32F6-FD8D-BA9C-078F5CA7EE2B}"/>
          </ac:picMkLst>
        </pc:picChg>
        <pc:picChg chg="del">
          <ac:chgData name="John Regula" userId="17b6aed6-6a75-48fb-a3c8-7e7070c8665f" providerId="ADAL" clId="{EEB46435-8AD8-4C4C-BB22-526CE23A6C5A}" dt="2023-06-09T13:47:02.358" v="2768" actId="478"/>
          <ac:picMkLst>
            <pc:docMk/>
            <pc:sldMk cId="2805738962" sldId="2147379076"/>
            <ac:picMk id="34" creationId="{0C759E4F-0D9F-3EA8-96BA-C8A745F6EA3B}"/>
          </ac:picMkLst>
        </pc:picChg>
        <pc:picChg chg="del">
          <ac:chgData name="John Regula" userId="17b6aed6-6a75-48fb-a3c8-7e7070c8665f" providerId="ADAL" clId="{EEB46435-8AD8-4C4C-BB22-526CE23A6C5A}" dt="2023-06-09T13:47:02.358" v="2768" actId="478"/>
          <ac:picMkLst>
            <pc:docMk/>
            <pc:sldMk cId="2805738962" sldId="2147379076"/>
            <ac:picMk id="35" creationId="{256C6762-75E8-530F-069D-E52EE185EC47}"/>
          </ac:picMkLst>
        </pc:picChg>
        <pc:picChg chg="del">
          <ac:chgData name="John Regula" userId="17b6aed6-6a75-48fb-a3c8-7e7070c8665f" providerId="ADAL" clId="{EEB46435-8AD8-4C4C-BB22-526CE23A6C5A}" dt="2023-06-09T13:47:02.358" v="2768" actId="478"/>
          <ac:picMkLst>
            <pc:docMk/>
            <pc:sldMk cId="2805738962" sldId="2147379076"/>
            <ac:picMk id="36" creationId="{A0772A8C-4DB4-F48E-1E3A-32B2C127F27F}"/>
          </ac:picMkLst>
        </pc:picChg>
        <pc:picChg chg="del">
          <ac:chgData name="John Regula" userId="17b6aed6-6a75-48fb-a3c8-7e7070c8665f" providerId="ADAL" clId="{EEB46435-8AD8-4C4C-BB22-526CE23A6C5A}" dt="2023-06-09T13:47:02.358" v="2768" actId="478"/>
          <ac:picMkLst>
            <pc:docMk/>
            <pc:sldMk cId="2805738962" sldId="2147379076"/>
            <ac:picMk id="37" creationId="{87874181-B553-DEA5-1EF4-10BE9EEBA4FB}"/>
          </ac:picMkLst>
        </pc:picChg>
        <pc:picChg chg="add mod">
          <ac:chgData name="John Regula" userId="17b6aed6-6a75-48fb-a3c8-7e7070c8665f" providerId="ADAL" clId="{EEB46435-8AD8-4C4C-BB22-526CE23A6C5A}" dt="2023-06-09T14:18:38.691" v="2877" actId="1076"/>
          <ac:picMkLst>
            <pc:docMk/>
            <pc:sldMk cId="2805738962" sldId="2147379076"/>
            <ac:picMk id="43" creationId="{8EF2DF69-4DBA-4537-70FD-32C1BE107F4A}"/>
          </ac:picMkLst>
        </pc:picChg>
        <pc:picChg chg="add mod">
          <ac:chgData name="John Regula" userId="17b6aed6-6a75-48fb-a3c8-7e7070c8665f" providerId="ADAL" clId="{EEB46435-8AD8-4C4C-BB22-526CE23A6C5A}" dt="2023-06-09T14:18:03.347" v="2874" actId="1076"/>
          <ac:picMkLst>
            <pc:docMk/>
            <pc:sldMk cId="2805738962" sldId="2147379076"/>
            <ac:picMk id="45" creationId="{6F95BB20-75F8-0482-DAEA-1937A7416C3C}"/>
          </ac:picMkLst>
        </pc:picChg>
        <pc:picChg chg="add mod">
          <ac:chgData name="John Regula" userId="17b6aed6-6a75-48fb-a3c8-7e7070c8665f" providerId="ADAL" clId="{EEB46435-8AD8-4C4C-BB22-526CE23A6C5A}" dt="2023-06-09T14:17:57.458" v="2873" actId="1076"/>
          <ac:picMkLst>
            <pc:docMk/>
            <pc:sldMk cId="2805738962" sldId="2147379076"/>
            <ac:picMk id="46" creationId="{4F0EB289-06EC-E034-1A67-000436C0DC34}"/>
          </ac:picMkLst>
        </pc:picChg>
        <pc:picChg chg="add mod">
          <ac:chgData name="John Regula" userId="17b6aed6-6a75-48fb-a3c8-7e7070c8665f" providerId="ADAL" clId="{EEB46435-8AD8-4C4C-BB22-526CE23A6C5A}" dt="2023-06-09T14:17:57.458" v="2873" actId="1076"/>
          <ac:picMkLst>
            <pc:docMk/>
            <pc:sldMk cId="2805738962" sldId="2147379076"/>
            <ac:picMk id="47" creationId="{3D4D8492-3C78-FD42-18BE-8975944EBF45}"/>
          </ac:picMkLst>
        </pc:picChg>
        <pc:picChg chg="add mod">
          <ac:chgData name="John Regula" userId="17b6aed6-6a75-48fb-a3c8-7e7070c8665f" providerId="ADAL" clId="{EEB46435-8AD8-4C4C-BB22-526CE23A6C5A}" dt="2023-06-09T14:17:57.458" v="2873" actId="1076"/>
          <ac:picMkLst>
            <pc:docMk/>
            <pc:sldMk cId="2805738962" sldId="2147379076"/>
            <ac:picMk id="48" creationId="{CEF20237-4044-50EE-69DE-422F93083211}"/>
          </ac:picMkLst>
        </pc:picChg>
        <pc:picChg chg="add mod">
          <ac:chgData name="John Regula" userId="17b6aed6-6a75-48fb-a3c8-7e7070c8665f" providerId="ADAL" clId="{EEB46435-8AD8-4C4C-BB22-526CE23A6C5A}" dt="2023-06-09T14:17:57.458" v="2873" actId="1076"/>
          <ac:picMkLst>
            <pc:docMk/>
            <pc:sldMk cId="2805738962" sldId="2147379076"/>
            <ac:picMk id="49" creationId="{59D1A839-ED72-5728-C7D5-484AAACB72FD}"/>
          </ac:picMkLst>
        </pc:picChg>
        <pc:picChg chg="add mod">
          <ac:chgData name="John Regula" userId="17b6aed6-6a75-48fb-a3c8-7e7070c8665f" providerId="ADAL" clId="{EEB46435-8AD8-4C4C-BB22-526CE23A6C5A}" dt="2023-06-09T14:17:57.458" v="2873" actId="1076"/>
          <ac:picMkLst>
            <pc:docMk/>
            <pc:sldMk cId="2805738962" sldId="2147379076"/>
            <ac:picMk id="50" creationId="{79AD0658-F3F5-D9CC-88F3-FCCDF91E8472}"/>
          </ac:picMkLst>
        </pc:picChg>
        <pc:picChg chg="add mod">
          <ac:chgData name="John Regula" userId="17b6aed6-6a75-48fb-a3c8-7e7070c8665f" providerId="ADAL" clId="{EEB46435-8AD8-4C4C-BB22-526CE23A6C5A}" dt="2023-06-09T14:17:57.458" v="2873" actId="1076"/>
          <ac:picMkLst>
            <pc:docMk/>
            <pc:sldMk cId="2805738962" sldId="2147379076"/>
            <ac:picMk id="51" creationId="{79E586B4-7940-A0C7-C5C7-9F1D5108554F}"/>
          </ac:picMkLst>
        </pc:picChg>
        <pc:picChg chg="add mod modCrop">
          <ac:chgData name="John Regula" userId="17b6aed6-6a75-48fb-a3c8-7e7070c8665f" providerId="ADAL" clId="{EEB46435-8AD8-4C4C-BB22-526CE23A6C5A}" dt="2023-06-09T14:16:18.914" v="2868" actId="1076"/>
          <ac:picMkLst>
            <pc:docMk/>
            <pc:sldMk cId="2805738962" sldId="2147379076"/>
            <ac:picMk id="54" creationId="{CA1DC768-1C8A-7D56-B580-6CEF91147699}"/>
          </ac:picMkLst>
        </pc:picChg>
      </pc:sldChg>
      <pc:sldChg chg="addSp delSp modSp new del mod modClrScheme chgLayout">
        <pc:chgData name="John Regula" userId="17b6aed6-6a75-48fb-a3c8-7e7070c8665f" providerId="ADAL" clId="{EEB46435-8AD8-4C4C-BB22-526CE23A6C5A}" dt="2023-06-09T15:20:28.826" v="3135" actId="47"/>
        <pc:sldMkLst>
          <pc:docMk/>
          <pc:sldMk cId="1329943779" sldId="2147379077"/>
        </pc:sldMkLst>
        <pc:spChg chg="del mod ord">
          <ac:chgData name="John Regula" userId="17b6aed6-6a75-48fb-a3c8-7e7070c8665f" providerId="ADAL" clId="{EEB46435-8AD8-4C4C-BB22-526CE23A6C5A}" dt="2023-06-09T14:58:55.013" v="3016" actId="700"/>
          <ac:spMkLst>
            <pc:docMk/>
            <pc:sldMk cId="1329943779" sldId="2147379077"/>
            <ac:spMk id="2" creationId="{2B50D23D-95FF-44FB-D1BA-DF22085449B2}"/>
          </ac:spMkLst>
        </pc:spChg>
        <pc:spChg chg="del">
          <ac:chgData name="John Regula" userId="17b6aed6-6a75-48fb-a3c8-7e7070c8665f" providerId="ADAL" clId="{EEB46435-8AD8-4C4C-BB22-526CE23A6C5A}" dt="2023-06-09T14:45:51.039" v="3007" actId="478"/>
          <ac:spMkLst>
            <pc:docMk/>
            <pc:sldMk cId="1329943779" sldId="2147379077"/>
            <ac:spMk id="3" creationId="{89FD443B-2E67-B8F1-EFF2-8A192139C4C8}"/>
          </ac:spMkLst>
        </pc:spChg>
        <pc:spChg chg="del mod ord">
          <ac:chgData name="John Regula" userId="17b6aed6-6a75-48fb-a3c8-7e7070c8665f" providerId="ADAL" clId="{EEB46435-8AD8-4C4C-BB22-526CE23A6C5A}" dt="2023-06-09T14:58:55.013" v="3016" actId="700"/>
          <ac:spMkLst>
            <pc:docMk/>
            <pc:sldMk cId="1329943779" sldId="2147379077"/>
            <ac:spMk id="4" creationId="{491FC602-D3EA-67B6-C4FA-1ABB77EEAFF3}"/>
          </ac:spMkLst>
        </pc:spChg>
        <pc:spChg chg="add del mod ord">
          <ac:chgData name="John Regula" userId="17b6aed6-6a75-48fb-a3c8-7e7070c8665f" providerId="ADAL" clId="{EEB46435-8AD8-4C4C-BB22-526CE23A6C5A}" dt="2023-06-09T14:59:45.360" v="3025" actId="478"/>
          <ac:spMkLst>
            <pc:docMk/>
            <pc:sldMk cId="1329943779" sldId="2147379077"/>
            <ac:spMk id="7" creationId="{781CDD1C-8C72-2954-59B0-8E324B804965}"/>
          </ac:spMkLst>
        </pc:spChg>
        <pc:spChg chg="add del mod ord">
          <ac:chgData name="John Regula" userId="17b6aed6-6a75-48fb-a3c8-7e7070c8665f" providerId="ADAL" clId="{EEB46435-8AD8-4C4C-BB22-526CE23A6C5A}" dt="2023-06-09T14:59:42.789" v="3023" actId="478"/>
          <ac:spMkLst>
            <pc:docMk/>
            <pc:sldMk cId="1329943779" sldId="2147379077"/>
            <ac:spMk id="8" creationId="{B959442A-7244-4618-FCE3-52B1790D9B55}"/>
          </ac:spMkLst>
        </pc:spChg>
        <pc:spChg chg="add del mod ord">
          <ac:chgData name="John Regula" userId="17b6aed6-6a75-48fb-a3c8-7e7070c8665f" providerId="ADAL" clId="{EEB46435-8AD8-4C4C-BB22-526CE23A6C5A}" dt="2023-06-09T14:59:43.920" v="3024" actId="478"/>
          <ac:spMkLst>
            <pc:docMk/>
            <pc:sldMk cId="1329943779" sldId="2147379077"/>
            <ac:spMk id="9" creationId="{A003116F-3A4A-CC5E-4235-B442EEB20CA9}"/>
          </ac:spMkLst>
        </pc:spChg>
        <pc:picChg chg="add del mod">
          <ac:chgData name="John Regula" userId="17b6aed6-6a75-48fb-a3c8-7e7070c8665f" providerId="ADAL" clId="{EEB46435-8AD8-4C4C-BB22-526CE23A6C5A}" dt="2023-06-09T15:16:53.400" v="3134" actId="478"/>
          <ac:picMkLst>
            <pc:docMk/>
            <pc:sldMk cId="1329943779" sldId="2147379077"/>
            <ac:picMk id="6" creationId="{8992DB5B-C1CE-BAD2-0F31-48225BA6FBBF}"/>
          </ac:picMkLst>
        </pc:picChg>
        <pc:picChg chg="add del mod">
          <ac:chgData name="John Regula" userId="17b6aed6-6a75-48fb-a3c8-7e7070c8665f" providerId="ADAL" clId="{EEB46435-8AD8-4C4C-BB22-526CE23A6C5A}" dt="2023-06-09T14:46:31.390" v="3013" actId="478"/>
          <ac:picMkLst>
            <pc:docMk/>
            <pc:sldMk cId="1329943779" sldId="2147379077"/>
            <ac:picMk id="1026" creationId="{A75002AB-0E6B-45DB-2305-95ECE32CDB29}"/>
          </ac:picMkLst>
        </pc:picChg>
      </pc:sldChg>
      <pc:sldChg chg="addSp delSp modSp add mod">
        <pc:chgData name="John Regula" userId="17b6aed6-6a75-48fb-a3c8-7e7070c8665f" providerId="ADAL" clId="{EEB46435-8AD8-4C4C-BB22-526CE23A6C5A}" dt="2023-06-09T15:34:38.626" v="3241" actId="207"/>
        <pc:sldMkLst>
          <pc:docMk/>
          <pc:sldMk cId="2210407112" sldId="2147379077"/>
        </pc:sldMkLst>
        <pc:spChg chg="add mod">
          <ac:chgData name="John Regula" userId="17b6aed6-6a75-48fb-a3c8-7e7070c8665f" providerId="ADAL" clId="{EEB46435-8AD8-4C4C-BB22-526CE23A6C5A}" dt="2023-06-09T15:27:03.723" v="3190" actId="20577"/>
          <ac:spMkLst>
            <pc:docMk/>
            <pc:sldMk cId="2210407112" sldId="2147379077"/>
            <ac:spMk id="2" creationId="{B5FFE22E-2D2B-8A66-276E-3544F380FE1A}"/>
          </ac:spMkLst>
        </pc:spChg>
        <pc:spChg chg="add mod">
          <ac:chgData name="John Regula" userId="17b6aed6-6a75-48fb-a3c8-7e7070c8665f" providerId="ADAL" clId="{EEB46435-8AD8-4C4C-BB22-526CE23A6C5A}" dt="2023-06-09T15:23:13.211" v="3142" actId="1076"/>
          <ac:spMkLst>
            <pc:docMk/>
            <pc:sldMk cId="2210407112" sldId="2147379077"/>
            <ac:spMk id="3" creationId="{5D28B4B7-7482-E6A0-0D28-740CE4A85B96}"/>
          </ac:spMkLst>
        </pc:spChg>
        <pc:spChg chg="add mod">
          <ac:chgData name="John Regula" userId="17b6aed6-6a75-48fb-a3c8-7e7070c8665f" providerId="ADAL" clId="{EEB46435-8AD8-4C4C-BB22-526CE23A6C5A}" dt="2023-06-09T15:25:57.139" v="3166"/>
          <ac:spMkLst>
            <pc:docMk/>
            <pc:sldMk cId="2210407112" sldId="2147379077"/>
            <ac:spMk id="4" creationId="{C9DE2F68-B969-5BEF-8222-92C4B707C2CD}"/>
          </ac:spMkLst>
        </pc:spChg>
        <pc:spChg chg="add mod">
          <ac:chgData name="John Regula" userId="17b6aed6-6a75-48fb-a3c8-7e7070c8665f" providerId="ADAL" clId="{EEB46435-8AD8-4C4C-BB22-526CE23A6C5A}" dt="2023-06-09T15:25:49.207" v="3165"/>
          <ac:spMkLst>
            <pc:docMk/>
            <pc:sldMk cId="2210407112" sldId="2147379077"/>
            <ac:spMk id="5" creationId="{5252A494-C797-2D6B-FA21-A762D449CE51}"/>
          </ac:spMkLst>
        </pc:spChg>
        <pc:spChg chg="add mod">
          <ac:chgData name="John Regula" userId="17b6aed6-6a75-48fb-a3c8-7e7070c8665f" providerId="ADAL" clId="{EEB46435-8AD8-4C4C-BB22-526CE23A6C5A}" dt="2023-06-09T15:27:14.030" v="3191" actId="1076"/>
          <ac:spMkLst>
            <pc:docMk/>
            <pc:sldMk cId="2210407112" sldId="2147379077"/>
            <ac:spMk id="6" creationId="{5AF533C3-0CD9-5CD9-786E-8C5DC77EE9C7}"/>
          </ac:spMkLst>
        </pc:spChg>
        <pc:spChg chg="del">
          <ac:chgData name="John Regula" userId="17b6aed6-6a75-48fb-a3c8-7e7070c8665f" providerId="ADAL" clId="{EEB46435-8AD8-4C4C-BB22-526CE23A6C5A}" dt="2023-06-09T15:20:50.162" v="3137" actId="478"/>
          <ac:spMkLst>
            <pc:docMk/>
            <pc:sldMk cId="2210407112" sldId="2147379077"/>
            <ac:spMk id="7" creationId="{9A486870-A80A-5FE1-B295-B8B519BAD162}"/>
          </ac:spMkLst>
        </pc:spChg>
        <pc:spChg chg="add mod">
          <ac:chgData name="John Regula" userId="17b6aed6-6a75-48fb-a3c8-7e7070c8665f" providerId="ADAL" clId="{EEB46435-8AD8-4C4C-BB22-526CE23A6C5A}" dt="2023-06-09T15:27:14.030" v="3191" actId="1076"/>
          <ac:spMkLst>
            <pc:docMk/>
            <pc:sldMk cId="2210407112" sldId="2147379077"/>
            <ac:spMk id="8" creationId="{F95B43FB-EAE1-FE18-3CCF-65ED7F8472E0}"/>
          </ac:spMkLst>
        </pc:spChg>
        <pc:spChg chg="del">
          <ac:chgData name="John Regula" userId="17b6aed6-6a75-48fb-a3c8-7e7070c8665f" providerId="ADAL" clId="{EEB46435-8AD8-4C4C-BB22-526CE23A6C5A}" dt="2023-06-09T15:20:50.162" v="3137" actId="478"/>
          <ac:spMkLst>
            <pc:docMk/>
            <pc:sldMk cId="2210407112" sldId="2147379077"/>
            <ac:spMk id="9" creationId="{C623F471-1C7E-302F-98D0-39F27F3BED35}"/>
          </ac:spMkLst>
        </pc:spChg>
        <pc:spChg chg="del">
          <ac:chgData name="John Regula" userId="17b6aed6-6a75-48fb-a3c8-7e7070c8665f" providerId="ADAL" clId="{EEB46435-8AD8-4C4C-BB22-526CE23A6C5A}" dt="2023-06-09T15:20:50.162" v="3137" actId="478"/>
          <ac:spMkLst>
            <pc:docMk/>
            <pc:sldMk cId="2210407112" sldId="2147379077"/>
            <ac:spMk id="10" creationId="{5B3CA7B1-B6F3-964A-0172-44D014F26046}"/>
          </ac:spMkLst>
        </pc:spChg>
        <pc:spChg chg="add mod">
          <ac:chgData name="John Regula" userId="17b6aed6-6a75-48fb-a3c8-7e7070c8665f" providerId="ADAL" clId="{EEB46435-8AD8-4C4C-BB22-526CE23A6C5A}" dt="2023-06-09T15:27:14.030" v="3191" actId="1076"/>
          <ac:spMkLst>
            <pc:docMk/>
            <pc:sldMk cId="2210407112" sldId="2147379077"/>
            <ac:spMk id="11" creationId="{4DE6EBA7-6D34-026A-3773-54D66AAA3F9F}"/>
          </ac:spMkLst>
        </pc:spChg>
        <pc:spChg chg="add mod">
          <ac:chgData name="John Regula" userId="17b6aed6-6a75-48fb-a3c8-7e7070c8665f" providerId="ADAL" clId="{EEB46435-8AD8-4C4C-BB22-526CE23A6C5A}" dt="2023-06-09T15:27:14.030" v="3191" actId="1076"/>
          <ac:spMkLst>
            <pc:docMk/>
            <pc:sldMk cId="2210407112" sldId="2147379077"/>
            <ac:spMk id="12" creationId="{D5A9C685-7594-AE70-733F-14A976B3678E}"/>
          </ac:spMkLst>
        </pc:spChg>
        <pc:spChg chg="del">
          <ac:chgData name="John Regula" userId="17b6aed6-6a75-48fb-a3c8-7e7070c8665f" providerId="ADAL" clId="{EEB46435-8AD8-4C4C-BB22-526CE23A6C5A}" dt="2023-06-09T15:20:50.162" v="3137" actId="478"/>
          <ac:spMkLst>
            <pc:docMk/>
            <pc:sldMk cId="2210407112" sldId="2147379077"/>
            <ac:spMk id="14" creationId="{E1A282B3-6F2F-3588-0B76-542AF5A9B133}"/>
          </ac:spMkLst>
        </pc:spChg>
        <pc:spChg chg="del">
          <ac:chgData name="John Regula" userId="17b6aed6-6a75-48fb-a3c8-7e7070c8665f" providerId="ADAL" clId="{EEB46435-8AD8-4C4C-BB22-526CE23A6C5A}" dt="2023-06-09T15:20:50.162" v="3137" actId="478"/>
          <ac:spMkLst>
            <pc:docMk/>
            <pc:sldMk cId="2210407112" sldId="2147379077"/>
            <ac:spMk id="15" creationId="{D1B9E796-ADD4-B266-3CFD-BA17AB809AE0}"/>
          </ac:spMkLst>
        </pc:spChg>
        <pc:spChg chg="del">
          <ac:chgData name="John Regula" userId="17b6aed6-6a75-48fb-a3c8-7e7070c8665f" providerId="ADAL" clId="{EEB46435-8AD8-4C4C-BB22-526CE23A6C5A}" dt="2023-06-09T15:20:50.162" v="3137" actId="478"/>
          <ac:spMkLst>
            <pc:docMk/>
            <pc:sldMk cId="2210407112" sldId="2147379077"/>
            <ac:spMk id="16" creationId="{1A80A627-AD9A-E5C4-0D69-BB20F651E045}"/>
          </ac:spMkLst>
        </pc:spChg>
        <pc:spChg chg="del">
          <ac:chgData name="John Regula" userId="17b6aed6-6a75-48fb-a3c8-7e7070c8665f" providerId="ADAL" clId="{EEB46435-8AD8-4C4C-BB22-526CE23A6C5A}" dt="2023-06-09T15:20:50.162" v="3137" actId="478"/>
          <ac:spMkLst>
            <pc:docMk/>
            <pc:sldMk cId="2210407112" sldId="2147379077"/>
            <ac:spMk id="17" creationId="{B7387ED2-3DBA-4D6F-18B2-4D2AE64D30F1}"/>
          </ac:spMkLst>
        </pc:spChg>
        <pc:spChg chg="add del mod">
          <ac:chgData name="John Regula" userId="17b6aed6-6a75-48fb-a3c8-7e7070c8665f" providerId="ADAL" clId="{EEB46435-8AD8-4C4C-BB22-526CE23A6C5A}" dt="2023-06-09T15:33:37.175" v="3232" actId="478"/>
          <ac:spMkLst>
            <pc:docMk/>
            <pc:sldMk cId="2210407112" sldId="2147379077"/>
            <ac:spMk id="18" creationId="{7886C608-AC45-A9E6-B488-5A4E173DDDD9}"/>
          </ac:spMkLst>
        </pc:spChg>
        <pc:spChg chg="del">
          <ac:chgData name="John Regula" userId="17b6aed6-6a75-48fb-a3c8-7e7070c8665f" providerId="ADAL" clId="{EEB46435-8AD8-4C4C-BB22-526CE23A6C5A}" dt="2023-06-09T15:20:50.162" v="3137" actId="478"/>
          <ac:spMkLst>
            <pc:docMk/>
            <pc:sldMk cId="2210407112" sldId="2147379077"/>
            <ac:spMk id="47" creationId="{9B12C1DA-B354-406E-4D18-072CF58BD229}"/>
          </ac:spMkLst>
        </pc:spChg>
        <pc:spChg chg="del">
          <ac:chgData name="John Regula" userId="17b6aed6-6a75-48fb-a3c8-7e7070c8665f" providerId="ADAL" clId="{EEB46435-8AD8-4C4C-BB22-526CE23A6C5A}" dt="2023-06-09T15:20:50.162" v="3137" actId="478"/>
          <ac:spMkLst>
            <pc:docMk/>
            <pc:sldMk cId="2210407112" sldId="2147379077"/>
            <ac:spMk id="48" creationId="{C33F7F56-4F35-D2B6-671B-CC742BF5C00D}"/>
          </ac:spMkLst>
        </pc:spChg>
        <pc:spChg chg="del">
          <ac:chgData name="John Regula" userId="17b6aed6-6a75-48fb-a3c8-7e7070c8665f" providerId="ADAL" clId="{EEB46435-8AD8-4C4C-BB22-526CE23A6C5A}" dt="2023-06-09T15:20:50.162" v="3137" actId="478"/>
          <ac:spMkLst>
            <pc:docMk/>
            <pc:sldMk cId="2210407112" sldId="2147379077"/>
            <ac:spMk id="49" creationId="{FF83453A-E675-36FD-F6FE-E08EAF734606}"/>
          </ac:spMkLst>
        </pc:spChg>
        <pc:spChg chg="del">
          <ac:chgData name="John Regula" userId="17b6aed6-6a75-48fb-a3c8-7e7070c8665f" providerId="ADAL" clId="{EEB46435-8AD8-4C4C-BB22-526CE23A6C5A}" dt="2023-06-09T15:20:50.162" v="3137" actId="478"/>
          <ac:spMkLst>
            <pc:docMk/>
            <pc:sldMk cId="2210407112" sldId="2147379077"/>
            <ac:spMk id="50" creationId="{F011627A-C93A-AB42-7224-7EFE53073562}"/>
          </ac:spMkLst>
        </pc:spChg>
        <pc:spChg chg="del">
          <ac:chgData name="John Regula" userId="17b6aed6-6a75-48fb-a3c8-7e7070c8665f" providerId="ADAL" clId="{EEB46435-8AD8-4C4C-BB22-526CE23A6C5A}" dt="2023-06-09T15:20:50.162" v="3137" actId="478"/>
          <ac:spMkLst>
            <pc:docMk/>
            <pc:sldMk cId="2210407112" sldId="2147379077"/>
            <ac:spMk id="51" creationId="{1AFC9C80-C94E-79F4-AB3D-182001D3AFD6}"/>
          </ac:spMkLst>
        </pc:spChg>
        <pc:picChg chg="add del mod">
          <ac:chgData name="John Regula" userId="17b6aed6-6a75-48fb-a3c8-7e7070c8665f" providerId="ADAL" clId="{EEB46435-8AD8-4C4C-BB22-526CE23A6C5A}" dt="2023-06-09T15:30:47.004" v="3214" actId="478"/>
          <ac:picMkLst>
            <pc:docMk/>
            <pc:sldMk cId="2210407112" sldId="2147379077"/>
            <ac:picMk id="13" creationId="{0DAFDD4B-1C2D-AAD4-EC2B-EF86A3A0FDC4}"/>
          </ac:picMkLst>
        </pc:picChg>
        <pc:picChg chg="add del mod">
          <ac:chgData name="John Regula" userId="17b6aed6-6a75-48fb-a3c8-7e7070c8665f" providerId="ADAL" clId="{EEB46435-8AD8-4C4C-BB22-526CE23A6C5A}" dt="2023-06-09T15:30:17.525" v="3207" actId="478"/>
          <ac:picMkLst>
            <pc:docMk/>
            <pc:sldMk cId="2210407112" sldId="2147379077"/>
            <ac:picMk id="19" creationId="{8DD453E3-B037-A658-B6D9-C30CB004A7D7}"/>
          </ac:picMkLst>
        </pc:picChg>
        <pc:picChg chg="add del mod">
          <ac:chgData name="John Regula" userId="17b6aed6-6a75-48fb-a3c8-7e7070c8665f" providerId="ADAL" clId="{EEB46435-8AD8-4C4C-BB22-526CE23A6C5A}" dt="2023-06-09T15:33:44.242" v="3234" actId="478"/>
          <ac:picMkLst>
            <pc:docMk/>
            <pc:sldMk cId="2210407112" sldId="2147379077"/>
            <ac:picMk id="20" creationId="{D8C00BEB-D833-76C0-F11A-322884869D45}"/>
          </ac:picMkLst>
        </pc:picChg>
        <pc:picChg chg="add mod modCrop">
          <ac:chgData name="John Regula" userId="17b6aed6-6a75-48fb-a3c8-7e7070c8665f" providerId="ADAL" clId="{EEB46435-8AD8-4C4C-BB22-526CE23A6C5A}" dt="2023-06-09T15:31:02.469" v="3220" actId="14100"/>
          <ac:picMkLst>
            <pc:docMk/>
            <pc:sldMk cId="2210407112" sldId="2147379077"/>
            <ac:picMk id="22" creationId="{BC8CB3BD-D5F0-5D78-EF86-0286BE14D20B}"/>
          </ac:picMkLst>
        </pc:picChg>
        <pc:picChg chg="add mod modCrop">
          <ac:chgData name="John Regula" userId="17b6aed6-6a75-48fb-a3c8-7e7070c8665f" providerId="ADAL" clId="{EEB46435-8AD8-4C4C-BB22-526CE23A6C5A}" dt="2023-06-09T15:31:13.683" v="3223" actId="1582"/>
          <ac:picMkLst>
            <pc:docMk/>
            <pc:sldMk cId="2210407112" sldId="2147379077"/>
            <ac:picMk id="24" creationId="{D3602801-A593-57EA-2A4E-F5C9DFA4B04F}"/>
          </ac:picMkLst>
        </pc:picChg>
        <pc:picChg chg="add mod modCrop">
          <ac:chgData name="John Regula" userId="17b6aed6-6a75-48fb-a3c8-7e7070c8665f" providerId="ADAL" clId="{EEB46435-8AD8-4C4C-BB22-526CE23A6C5A}" dt="2023-06-09T15:33:40.131" v="3233" actId="1076"/>
          <ac:picMkLst>
            <pc:docMk/>
            <pc:sldMk cId="2210407112" sldId="2147379077"/>
            <ac:picMk id="26" creationId="{EA164755-917E-49E2-9764-54731311883F}"/>
          </ac:picMkLst>
        </pc:picChg>
        <pc:picChg chg="add mod modCrop">
          <ac:chgData name="John Regula" userId="17b6aed6-6a75-48fb-a3c8-7e7070c8665f" providerId="ADAL" clId="{EEB46435-8AD8-4C4C-BB22-526CE23A6C5A}" dt="2023-06-09T15:34:38.626" v="3241" actId="207"/>
          <ac:picMkLst>
            <pc:docMk/>
            <pc:sldMk cId="2210407112" sldId="2147379077"/>
            <ac:picMk id="28" creationId="{25A1F1C8-1ADB-A1B1-527B-64F1E5D22631}"/>
          </ac:picMkLst>
        </pc:picChg>
      </pc:sldChg>
      <pc:sldChg chg="addSp delSp modSp new del mod modClrScheme chgLayout">
        <pc:chgData name="John Regula" userId="17b6aed6-6a75-48fb-a3c8-7e7070c8665f" providerId="ADAL" clId="{EEB46435-8AD8-4C4C-BB22-526CE23A6C5A}" dt="2023-06-09T14:37:02.397" v="3005" actId="47"/>
        <pc:sldMkLst>
          <pc:docMk/>
          <pc:sldMk cId="3177456534" sldId="2147379077"/>
        </pc:sldMkLst>
        <pc:spChg chg="del">
          <ac:chgData name="John Regula" userId="17b6aed6-6a75-48fb-a3c8-7e7070c8665f" providerId="ADAL" clId="{EEB46435-8AD8-4C4C-BB22-526CE23A6C5A}" dt="2023-06-09T14:36:44.704" v="3004" actId="700"/>
          <ac:spMkLst>
            <pc:docMk/>
            <pc:sldMk cId="3177456534" sldId="2147379077"/>
            <ac:spMk id="2" creationId="{0DA59155-058A-1391-229B-9EE69E988F59}"/>
          </ac:spMkLst>
        </pc:spChg>
        <pc:spChg chg="del mod ord">
          <ac:chgData name="John Regula" userId="17b6aed6-6a75-48fb-a3c8-7e7070c8665f" providerId="ADAL" clId="{EEB46435-8AD8-4C4C-BB22-526CE23A6C5A}" dt="2023-06-09T14:36:44.704" v="3004" actId="700"/>
          <ac:spMkLst>
            <pc:docMk/>
            <pc:sldMk cId="3177456534" sldId="2147379077"/>
            <ac:spMk id="3" creationId="{668ECF38-03D3-12EA-0E51-F1F8B4A7FA6B}"/>
          </ac:spMkLst>
        </pc:spChg>
        <pc:spChg chg="del mod ord">
          <ac:chgData name="John Regula" userId="17b6aed6-6a75-48fb-a3c8-7e7070c8665f" providerId="ADAL" clId="{EEB46435-8AD8-4C4C-BB22-526CE23A6C5A}" dt="2023-06-09T14:36:44.704" v="3004" actId="700"/>
          <ac:spMkLst>
            <pc:docMk/>
            <pc:sldMk cId="3177456534" sldId="2147379077"/>
            <ac:spMk id="4" creationId="{588A6ABB-54CF-A260-7A51-FD6D50E0E3A5}"/>
          </ac:spMkLst>
        </pc:spChg>
        <pc:spChg chg="add mod ord">
          <ac:chgData name="John Regula" userId="17b6aed6-6a75-48fb-a3c8-7e7070c8665f" providerId="ADAL" clId="{EEB46435-8AD8-4C4C-BB22-526CE23A6C5A}" dt="2023-06-09T14:36:44.704" v="3004" actId="700"/>
          <ac:spMkLst>
            <pc:docMk/>
            <pc:sldMk cId="3177456534" sldId="2147379077"/>
            <ac:spMk id="5" creationId="{C09D44A3-4E68-F9FB-771C-2568FD1CA530}"/>
          </ac:spMkLst>
        </pc:spChg>
        <pc:spChg chg="add mod ord">
          <ac:chgData name="John Regula" userId="17b6aed6-6a75-48fb-a3c8-7e7070c8665f" providerId="ADAL" clId="{EEB46435-8AD8-4C4C-BB22-526CE23A6C5A}" dt="2023-06-09T14:36:44.704" v="3004" actId="700"/>
          <ac:spMkLst>
            <pc:docMk/>
            <pc:sldMk cId="3177456534" sldId="2147379077"/>
            <ac:spMk id="6" creationId="{3091104B-6DB0-5490-5720-7606A105B105}"/>
          </ac:spMkLst>
        </pc:spChg>
      </pc:sldChg>
      <pc:sldChg chg="addSp delSp modSp new mod">
        <pc:chgData name="John Regula" userId="17b6aed6-6a75-48fb-a3c8-7e7070c8665f" providerId="ADAL" clId="{EEB46435-8AD8-4C4C-BB22-526CE23A6C5A}" dt="2023-06-12T10:03:51.785" v="3690" actId="1076"/>
        <pc:sldMkLst>
          <pc:docMk/>
          <pc:sldMk cId="3675092513" sldId="2147379078"/>
        </pc:sldMkLst>
        <pc:spChg chg="mod">
          <ac:chgData name="John Regula" userId="17b6aed6-6a75-48fb-a3c8-7e7070c8665f" providerId="ADAL" clId="{EEB46435-8AD8-4C4C-BB22-526CE23A6C5A}" dt="2023-06-12T08:01:41.444" v="3250" actId="27636"/>
          <ac:spMkLst>
            <pc:docMk/>
            <pc:sldMk cId="3675092513" sldId="2147379078"/>
            <ac:spMk id="2" creationId="{C5AC51EC-050E-5281-03C2-BC5BA432047F}"/>
          </ac:spMkLst>
        </pc:spChg>
        <pc:spChg chg="del">
          <ac:chgData name="John Regula" userId="17b6aed6-6a75-48fb-a3c8-7e7070c8665f" providerId="ADAL" clId="{EEB46435-8AD8-4C4C-BB22-526CE23A6C5A}" dt="2023-06-12T08:02:09.564" v="3260" actId="478"/>
          <ac:spMkLst>
            <pc:docMk/>
            <pc:sldMk cId="3675092513" sldId="2147379078"/>
            <ac:spMk id="3" creationId="{21EF2E01-2537-A3A7-CB65-8A0D3A8CD2C7}"/>
          </ac:spMkLst>
        </pc:spChg>
        <pc:spChg chg="del">
          <ac:chgData name="John Regula" userId="17b6aed6-6a75-48fb-a3c8-7e7070c8665f" providerId="ADAL" clId="{EEB46435-8AD8-4C4C-BB22-526CE23A6C5A}" dt="2023-06-12T08:01:44.526" v="3251" actId="478"/>
          <ac:spMkLst>
            <pc:docMk/>
            <pc:sldMk cId="3675092513" sldId="2147379078"/>
            <ac:spMk id="4" creationId="{391906C4-5C1A-7F03-9C14-0144B904603E}"/>
          </ac:spMkLst>
        </pc:spChg>
        <pc:spChg chg="add mod">
          <ac:chgData name="John Regula" userId="17b6aed6-6a75-48fb-a3c8-7e7070c8665f" providerId="ADAL" clId="{EEB46435-8AD8-4C4C-BB22-526CE23A6C5A}" dt="2023-06-12T08:02:06.189" v="3259" actId="12788"/>
          <ac:spMkLst>
            <pc:docMk/>
            <pc:sldMk cId="3675092513" sldId="2147379078"/>
            <ac:spMk id="5" creationId="{296C28C9-5A60-E9D9-8098-7B98145BDDC1}"/>
          </ac:spMkLst>
        </pc:spChg>
        <pc:grpChg chg="add del mod">
          <ac:chgData name="John Regula" userId="17b6aed6-6a75-48fb-a3c8-7e7070c8665f" providerId="ADAL" clId="{EEB46435-8AD8-4C4C-BB22-526CE23A6C5A}" dt="2023-06-12T08:05:10.510" v="3301" actId="165"/>
          <ac:grpSpMkLst>
            <pc:docMk/>
            <pc:sldMk cId="3675092513" sldId="2147379078"/>
            <ac:grpSpMk id="12" creationId="{A7CC2A61-6030-B784-D360-5D011EBF42EF}"/>
          </ac:grpSpMkLst>
        </pc:grpChg>
        <pc:picChg chg="add mod topLvl">
          <ac:chgData name="John Regula" userId="17b6aed6-6a75-48fb-a3c8-7e7070c8665f" providerId="ADAL" clId="{EEB46435-8AD8-4C4C-BB22-526CE23A6C5A}" dt="2023-06-12T08:05:30.071" v="3305" actId="1076"/>
          <ac:picMkLst>
            <pc:docMk/>
            <pc:sldMk cId="3675092513" sldId="2147379078"/>
            <ac:picMk id="6" creationId="{BEFC7753-9D31-AED7-9D76-0D542C738B31}"/>
          </ac:picMkLst>
        </pc:picChg>
        <pc:picChg chg="add mod topLvl">
          <ac:chgData name="John Regula" userId="17b6aed6-6a75-48fb-a3c8-7e7070c8665f" providerId="ADAL" clId="{EEB46435-8AD8-4C4C-BB22-526CE23A6C5A}" dt="2023-06-12T08:05:30.071" v="3305" actId="1076"/>
          <ac:picMkLst>
            <pc:docMk/>
            <pc:sldMk cId="3675092513" sldId="2147379078"/>
            <ac:picMk id="7" creationId="{D0B165DD-5667-22BD-7452-0DA160FAB5F4}"/>
          </ac:picMkLst>
        </pc:picChg>
        <pc:picChg chg="add del mod topLvl">
          <ac:chgData name="John Regula" userId="17b6aed6-6a75-48fb-a3c8-7e7070c8665f" providerId="ADAL" clId="{EEB46435-8AD8-4C4C-BB22-526CE23A6C5A}" dt="2023-06-12T10:03:44.121" v="3687" actId="478"/>
          <ac:picMkLst>
            <pc:docMk/>
            <pc:sldMk cId="3675092513" sldId="2147379078"/>
            <ac:picMk id="8" creationId="{D6025ABB-6BE9-E243-ACE3-24CD6DE0F07A}"/>
          </ac:picMkLst>
        </pc:picChg>
        <pc:picChg chg="add mod topLvl">
          <ac:chgData name="John Regula" userId="17b6aed6-6a75-48fb-a3c8-7e7070c8665f" providerId="ADAL" clId="{EEB46435-8AD8-4C4C-BB22-526CE23A6C5A}" dt="2023-06-12T08:05:30.071" v="3305" actId="1076"/>
          <ac:picMkLst>
            <pc:docMk/>
            <pc:sldMk cId="3675092513" sldId="2147379078"/>
            <ac:picMk id="9" creationId="{21F74FF1-7251-BB3C-81A6-089F0D7F6902}"/>
          </ac:picMkLst>
        </pc:picChg>
        <pc:picChg chg="add mod topLvl">
          <ac:chgData name="John Regula" userId="17b6aed6-6a75-48fb-a3c8-7e7070c8665f" providerId="ADAL" clId="{EEB46435-8AD8-4C4C-BB22-526CE23A6C5A}" dt="2023-06-12T08:05:30.071" v="3305" actId="1076"/>
          <ac:picMkLst>
            <pc:docMk/>
            <pc:sldMk cId="3675092513" sldId="2147379078"/>
            <ac:picMk id="10" creationId="{AA625872-5126-60C1-AC5E-E1F3D65E9CAF}"/>
          </ac:picMkLst>
        </pc:picChg>
        <pc:picChg chg="add mod topLvl">
          <ac:chgData name="John Regula" userId="17b6aed6-6a75-48fb-a3c8-7e7070c8665f" providerId="ADAL" clId="{EEB46435-8AD8-4C4C-BB22-526CE23A6C5A}" dt="2023-06-12T08:05:30.071" v="3305" actId="1076"/>
          <ac:picMkLst>
            <pc:docMk/>
            <pc:sldMk cId="3675092513" sldId="2147379078"/>
            <ac:picMk id="11" creationId="{59385389-A682-4E39-E716-808E1B80225B}"/>
          </ac:picMkLst>
        </pc:picChg>
        <pc:picChg chg="add mod">
          <ac:chgData name="John Regula" userId="17b6aed6-6a75-48fb-a3c8-7e7070c8665f" providerId="ADAL" clId="{EEB46435-8AD8-4C4C-BB22-526CE23A6C5A}" dt="2023-06-12T10:03:51.785" v="3690" actId="1076"/>
          <ac:picMkLst>
            <pc:docMk/>
            <pc:sldMk cId="3675092513" sldId="2147379078"/>
            <ac:picMk id="14" creationId="{0BCE4071-7E59-CBC5-C50A-92AFDBA20865}"/>
          </ac:picMkLst>
        </pc:picChg>
        <pc:picChg chg="add mod modCrop">
          <ac:chgData name="John Regula" userId="17b6aed6-6a75-48fb-a3c8-7e7070c8665f" providerId="ADAL" clId="{EEB46435-8AD8-4C4C-BB22-526CE23A6C5A}" dt="2023-06-12T10:03:48.897" v="3689" actId="14100"/>
          <ac:picMkLst>
            <pc:docMk/>
            <pc:sldMk cId="3675092513" sldId="2147379078"/>
            <ac:picMk id="16" creationId="{25C743B1-62A0-5028-FC43-2DAFEAC6C2A5}"/>
          </ac:picMkLst>
        </pc:picChg>
      </pc:sldChg>
      <pc:sldChg chg="addSp delSp modSp new del mod modClrScheme chgLayout">
        <pc:chgData name="John Regula" userId="17b6aed6-6a75-48fb-a3c8-7e7070c8665f" providerId="ADAL" clId="{EEB46435-8AD8-4C4C-BB22-526CE23A6C5A}" dt="2023-06-14T08:46:58.873" v="5121" actId="47"/>
        <pc:sldMkLst>
          <pc:docMk/>
          <pc:sldMk cId="1482788775" sldId="2147379079"/>
        </pc:sldMkLst>
        <pc:spChg chg="del mod ord">
          <ac:chgData name="John Regula" userId="17b6aed6-6a75-48fb-a3c8-7e7070c8665f" providerId="ADAL" clId="{EEB46435-8AD8-4C4C-BB22-526CE23A6C5A}" dt="2023-06-12T08:11:06.614" v="3342" actId="700"/>
          <ac:spMkLst>
            <pc:docMk/>
            <pc:sldMk cId="1482788775" sldId="2147379079"/>
            <ac:spMk id="2" creationId="{B64F98ED-B92E-9F2E-0D0D-4829A4A76CE9}"/>
          </ac:spMkLst>
        </pc:spChg>
        <pc:spChg chg="del mod ord">
          <ac:chgData name="John Regula" userId="17b6aed6-6a75-48fb-a3c8-7e7070c8665f" providerId="ADAL" clId="{EEB46435-8AD8-4C4C-BB22-526CE23A6C5A}" dt="2023-06-12T08:11:06.614" v="3342" actId="700"/>
          <ac:spMkLst>
            <pc:docMk/>
            <pc:sldMk cId="1482788775" sldId="2147379079"/>
            <ac:spMk id="3" creationId="{24799AE9-B803-A14A-654B-FE366C65AC7A}"/>
          </ac:spMkLst>
        </pc:spChg>
        <pc:spChg chg="del mod ord">
          <ac:chgData name="John Regula" userId="17b6aed6-6a75-48fb-a3c8-7e7070c8665f" providerId="ADAL" clId="{EEB46435-8AD8-4C4C-BB22-526CE23A6C5A}" dt="2023-06-12T08:11:06.614" v="3342" actId="700"/>
          <ac:spMkLst>
            <pc:docMk/>
            <pc:sldMk cId="1482788775" sldId="2147379079"/>
            <ac:spMk id="4" creationId="{130A675B-B0FB-7E64-9E73-2D2119AD7EC1}"/>
          </ac:spMkLst>
        </pc:spChg>
        <pc:spChg chg="add del mod ord">
          <ac:chgData name="John Regula" userId="17b6aed6-6a75-48fb-a3c8-7e7070c8665f" providerId="ADAL" clId="{EEB46435-8AD8-4C4C-BB22-526CE23A6C5A}" dt="2023-06-12T08:11:21.419" v="3343" actId="478"/>
          <ac:spMkLst>
            <pc:docMk/>
            <pc:sldMk cId="1482788775" sldId="2147379079"/>
            <ac:spMk id="5" creationId="{AA9046E1-ECE7-F7B8-BF34-79E29E7F7F94}"/>
          </ac:spMkLst>
        </pc:spChg>
        <pc:spChg chg="add del mod ord">
          <ac:chgData name="John Regula" userId="17b6aed6-6a75-48fb-a3c8-7e7070c8665f" providerId="ADAL" clId="{EEB46435-8AD8-4C4C-BB22-526CE23A6C5A}" dt="2023-06-12T09:19:08.996" v="3365" actId="700"/>
          <ac:spMkLst>
            <pc:docMk/>
            <pc:sldMk cId="1482788775" sldId="2147379079"/>
            <ac:spMk id="6" creationId="{9FE35810-E61C-45D1-37CB-221220EF2673}"/>
          </ac:spMkLst>
        </pc:spChg>
        <pc:spChg chg="add del mod ord">
          <ac:chgData name="John Regula" userId="17b6aed6-6a75-48fb-a3c8-7e7070c8665f" providerId="ADAL" clId="{EEB46435-8AD8-4C4C-BB22-526CE23A6C5A}" dt="2023-06-12T08:12:19.292" v="3351" actId="931"/>
          <ac:spMkLst>
            <pc:docMk/>
            <pc:sldMk cId="1482788775" sldId="2147379079"/>
            <ac:spMk id="7" creationId="{B1901805-2D76-7BB4-40F3-C3F0DB4AB72B}"/>
          </ac:spMkLst>
        </pc:spChg>
        <pc:spChg chg="add del mod ord">
          <ac:chgData name="John Regula" userId="17b6aed6-6a75-48fb-a3c8-7e7070c8665f" providerId="ADAL" clId="{EEB46435-8AD8-4C4C-BB22-526CE23A6C5A}" dt="2023-06-12T09:50:33.512" v="3509" actId="478"/>
          <ac:spMkLst>
            <pc:docMk/>
            <pc:sldMk cId="1482788775" sldId="2147379079"/>
            <ac:spMk id="8" creationId="{38574D6C-6343-8C6D-8A38-8FF0739F10EB}"/>
          </ac:spMkLst>
        </pc:spChg>
        <pc:spChg chg="add del mod ord">
          <ac:chgData name="John Regula" userId="17b6aed6-6a75-48fb-a3c8-7e7070c8665f" providerId="ADAL" clId="{EEB46435-8AD8-4C4C-BB22-526CE23A6C5A}" dt="2023-06-12T09:20:25" v="3376" actId="478"/>
          <ac:spMkLst>
            <pc:docMk/>
            <pc:sldMk cId="1482788775" sldId="2147379079"/>
            <ac:spMk id="11" creationId="{D0ADAB1F-3165-62B4-AD3A-1283A5C260A7}"/>
          </ac:spMkLst>
        </pc:spChg>
        <pc:spChg chg="add del mod">
          <ac:chgData name="John Regula" userId="17b6aed6-6a75-48fb-a3c8-7e7070c8665f" providerId="ADAL" clId="{EEB46435-8AD8-4C4C-BB22-526CE23A6C5A}" dt="2023-06-12T09:19:15.001" v="3367" actId="478"/>
          <ac:spMkLst>
            <pc:docMk/>
            <pc:sldMk cId="1482788775" sldId="2147379079"/>
            <ac:spMk id="13" creationId="{3FFABC15-F462-D51B-7222-B655DCF8BD41}"/>
          </ac:spMkLst>
        </pc:spChg>
        <pc:spChg chg="add del mod">
          <ac:chgData name="John Regula" userId="17b6aed6-6a75-48fb-a3c8-7e7070c8665f" providerId="ADAL" clId="{EEB46435-8AD8-4C4C-BB22-526CE23A6C5A}" dt="2023-06-12T09:21:40.374" v="3388"/>
          <ac:spMkLst>
            <pc:docMk/>
            <pc:sldMk cId="1482788775" sldId="2147379079"/>
            <ac:spMk id="14" creationId="{E09085F7-08B5-9ED1-1DCF-7AFBA6A0B762}"/>
          </ac:spMkLst>
        </pc:spChg>
        <pc:spChg chg="add del mod">
          <ac:chgData name="John Regula" userId="17b6aed6-6a75-48fb-a3c8-7e7070c8665f" providerId="ADAL" clId="{EEB46435-8AD8-4C4C-BB22-526CE23A6C5A}" dt="2023-06-12T09:21:40.374" v="3388"/>
          <ac:spMkLst>
            <pc:docMk/>
            <pc:sldMk cId="1482788775" sldId="2147379079"/>
            <ac:spMk id="15" creationId="{F36F6CBC-1B7A-30FB-C5E9-8971CF9F5F54}"/>
          </ac:spMkLst>
        </pc:spChg>
        <pc:spChg chg="del mod modCrop">
          <ac:chgData name="John Regula" userId="17b6aed6-6a75-48fb-a3c8-7e7070c8665f" providerId="ADAL" clId="{EEB46435-8AD8-4C4C-BB22-526CE23A6C5A}" dt="2023-06-12T09:29:08.914" v="3503"/>
          <ac:spMkLst>
            <pc:docMk/>
            <pc:sldMk cId="1482788775" sldId="2147379079"/>
            <ac:spMk id="16" creationId="{7CA51016-63CF-3CB3-BBC9-060AB2E894B1}"/>
          </ac:spMkLst>
        </pc:spChg>
        <pc:spChg chg="add del mod">
          <ac:chgData name="John Regula" userId="17b6aed6-6a75-48fb-a3c8-7e7070c8665f" providerId="ADAL" clId="{EEB46435-8AD8-4C4C-BB22-526CE23A6C5A}" dt="2023-06-12T09:50:36.089" v="3510" actId="478"/>
          <ac:spMkLst>
            <pc:docMk/>
            <pc:sldMk cId="1482788775" sldId="2147379079"/>
            <ac:spMk id="22" creationId="{AC5A469A-6131-EACD-04EE-6454A1505C0C}"/>
          </ac:spMkLst>
        </pc:spChg>
        <pc:spChg chg="add mod">
          <ac:chgData name="John Regula" userId="17b6aed6-6a75-48fb-a3c8-7e7070c8665f" providerId="ADAL" clId="{EEB46435-8AD8-4C4C-BB22-526CE23A6C5A}" dt="2023-06-12T09:54:45.410" v="3551" actId="1076"/>
          <ac:spMkLst>
            <pc:docMk/>
            <pc:sldMk cId="1482788775" sldId="2147379079"/>
            <ac:spMk id="23" creationId="{5C19909F-9EC0-6A15-E323-AEB528F2ADFB}"/>
          </ac:spMkLst>
        </pc:spChg>
        <pc:spChg chg="add mod">
          <ac:chgData name="John Regula" userId="17b6aed6-6a75-48fb-a3c8-7e7070c8665f" providerId="ADAL" clId="{EEB46435-8AD8-4C4C-BB22-526CE23A6C5A}" dt="2023-06-12T09:54:45.410" v="3551" actId="1076"/>
          <ac:spMkLst>
            <pc:docMk/>
            <pc:sldMk cId="1482788775" sldId="2147379079"/>
            <ac:spMk id="24" creationId="{785D177A-F9F6-15AB-5322-D5E1BB6F8994}"/>
          </ac:spMkLst>
        </pc:spChg>
        <pc:spChg chg="add mod">
          <ac:chgData name="John Regula" userId="17b6aed6-6a75-48fb-a3c8-7e7070c8665f" providerId="ADAL" clId="{EEB46435-8AD8-4C4C-BB22-526CE23A6C5A}" dt="2023-06-12T09:54:45.410" v="3551" actId="1076"/>
          <ac:spMkLst>
            <pc:docMk/>
            <pc:sldMk cId="1482788775" sldId="2147379079"/>
            <ac:spMk id="26" creationId="{1873DDFD-9E85-D6B4-9A61-BF2A8C7362D4}"/>
          </ac:spMkLst>
        </pc:spChg>
        <pc:spChg chg="add mod">
          <ac:chgData name="John Regula" userId="17b6aed6-6a75-48fb-a3c8-7e7070c8665f" providerId="ADAL" clId="{EEB46435-8AD8-4C4C-BB22-526CE23A6C5A}" dt="2023-06-12T09:54:45.410" v="3551" actId="1076"/>
          <ac:spMkLst>
            <pc:docMk/>
            <pc:sldMk cId="1482788775" sldId="2147379079"/>
            <ac:spMk id="27" creationId="{A31FC215-D4B5-C9DE-571D-68924148AB2E}"/>
          </ac:spMkLst>
        </pc:spChg>
        <pc:spChg chg="add mod">
          <ac:chgData name="John Regula" userId="17b6aed6-6a75-48fb-a3c8-7e7070c8665f" providerId="ADAL" clId="{EEB46435-8AD8-4C4C-BB22-526CE23A6C5A}" dt="2023-06-12T09:54:45.410" v="3551" actId="1076"/>
          <ac:spMkLst>
            <pc:docMk/>
            <pc:sldMk cId="1482788775" sldId="2147379079"/>
            <ac:spMk id="29" creationId="{FFDC906B-4852-A7E9-6725-9D1B788013ED}"/>
          </ac:spMkLst>
        </pc:spChg>
        <pc:spChg chg="add mod">
          <ac:chgData name="John Regula" userId="17b6aed6-6a75-48fb-a3c8-7e7070c8665f" providerId="ADAL" clId="{EEB46435-8AD8-4C4C-BB22-526CE23A6C5A}" dt="2023-06-12T09:54:45.410" v="3551" actId="1076"/>
          <ac:spMkLst>
            <pc:docMk/>
            <pc:sldMk cId="1482788775" sldId="2147379079"/>
            <ac:spMk id="30" creationId="{B00501D9-222D-080F-567C-B65D23B44F8D}"/>
          </ac:spMkLst>
        </pc:spChg>
        <pc:picChg chg="add del mod ord modCrop">
          <ac:chgData name="John Regula" userId="17b6aed6-6a75-48fb-a3c8-7e7070c8665f" providerId="ADAL" clId="{EEB46435-8AD8-4C4C-BB22-526CE23A6C5A}" dt="2023-06-12T09:19:11.292" v="3366" actId="478"/>
          <ac:picMkLst>
            <pc:docMk/>
            <pc:sldMk cId="1482788775" sldId="2147379079"/>
            <ac:picMk id="10" creationId="{E1087F50-1983-BDD8-3F2F-330CC100FC24}"/>
          </ac:picMkLst>
        </pc:picChg>
        <pc:picChg chg="add del mod ord">
          <ac:chgData name="John Regula" userId="17b6aed6-6a75-48fb-a3c8-7e7070c8665f" providerId="ADAL" clId="{EEB46435-8AD8-4C4C-BB22-526CE23A6C5A}" dt="2023-06-12T09:29:08.914" v="3503"/>
          <ac:picMkLst>
            <pc:docMk/>
            <pc:sldMk cId="1482788775" sldId="2147379079"/>
            <ac:picMk id="18" creationId="{C88A52CF-8B5A-7716-1B3F-8D4D2E90D307}"/>
          </ac:picMkLst>
        </pc:picChg>
        <pc:picChg chg="mod modCrop">
          <ac:chgData name="John Regula" userId="17b6aed6-6a75-48fb-a3c8-7e7070c8665f" providerId="ADAL" clId="{EEB46435-8AD8-4C4C-BB22-526CE23A6C5A}" dt="2023-06-12T13:01:38.870" v="3692" actId="14826"/>
          <ac:picMkLst>
            <pc:docMk/>
            <pc:sldMk cId="1482788775" sldId="2147379079"/>
            <ac:picMk id="19" creationId="{8380E2F4-A310-DDAB-44E9-DC127220E28B}"/>
          </ac:picMkLst>
        </pc:picChg>
        <pc:picChg chg="add del mod">
          <ac:chgData name="John Regula" userId="17b6aed6-6a75-48fb-a3c8-7e7070c8665f" providerId="ADAL" clId="{EEB46435-8AD8-4C4C-BB22-526CE23A6C5A}" dt="2023-06-12T09:54:12.728" v="3546" actId="478"/>
          <ac:picMkLst>
            <pc:docMk/>
            <pc:sldMk cId="1482788775" sldId="2147379079"/>
            <ac:picMk id="20" creationId="{241B7D88-8698-7799-0B14-8B9CFA072FE6}"/>
          </ac:picMkLst>
        </pc:picChg>
        <pc:picChg chg="add del mod">
          <ac:chgData name="John Regula" userId="17b6aed6-6a75-48fb-a3c8-7e7070c8665f" providerId="ADAL" clId="{EEB46435-8AD8-4C4C-BB22-526CE23A6C5A}" dt="2023-06-12T09:54:11.969" v="3545" actId="478"/>
          <ac:picMkLst>
            <pc:docMk/>
            <pc:sldMk cId="1482788775" sldId="2147379079"/>
            <ac:picMk id="25" creationId="{7B948127-5454-4501-C0DE-98748B8ADA57}"/>
          </ac:picMkLst>
        </pc:picChg>
        <pc:picChg chg="add mod">
          <ac:chgData name="John Regula" userId="17b6aed6-6a75-48fb-a3c8-7e7070c8665f" providerId="ADAL" clId="{EEB46435-8AD8-4C4C-BB22-526CE23A6C5A}" dt="2023-06-12T09:54:45.410" v="3551" actId="1076"/>
          <ac:picMkLst>
            <pc:docMk/>
            <pc:sldMk cId="1482788775" sldId="2147379079"/>
            <ac:picMk id="28" creationId="{B7DA30C8-5FF4-934A-09A7-CC19C1737E35}"/>
          </ac:picMkLst>
        </pc:picChg>
        <pc:picChg chg="add mod">
          <ac:chgData name="John Regula" userId="17b6aed6-6a75-48fb-a3c8-7e7070c8665f" providerId="ADAL" clId="{EEB46435-8AD8-4C4C-BB22-526CE23A6C5A}" dt="2023-06-12T09:54:54.795" v="3552" actId="14100"/>
          <ac:picMkLst>
            <pc:docMk/>
            <pc:sldMk cId="1482788775" sldId="2147379079"/>
            <ac:picMk id="31" creationId="{A62C7F6C-5CA7-FB92-86C1-5930BF65622D}"/>
          </ac:picMkLst>
        </pc:picChg>
        <pc:picChg chg="add mod">
          <ac:chgData name="John Regula" userId="17b6aed6-6a75-48fb-a3c8-7e7070c8665f" providerId="ADAL" clId="{EEB46435-8AD8-4C4C-BB22-526CE23A6C5A}" dt="2023-06-12T09:58:18.836" v="3672" actId="1036"/>
          <ac:picMkLst>
            <pc:docMk/>
            <pc:sldMk cId="1482788775" sldId="2147379079"/>
            <ac:picMk id="32" creationId="{91FE40D4-13B8-4C65-0A42-94C5F3A0831E}"/>
          </ac:picMkLst>
        </pc:picChg>
        <pc:picChg chg="add mod">
          <ac:chgData name="John Regula" userId="17b6aed6-6a75-48fb-a3c8-7e7070c8665f" providerId="ADAL" clId="{EEB46435-8AD8-4C4C-BB22-526CE23A6C5A}" dt="2023-06-12T09:58:16.341" v="3670" actId="1036"/>
          <ac:picMkLst>
            <pc:docMk/>
            <pc:sldMk cId="1482788775" sldId="2147379079"/>
            <ac:picMk id="33" creationId="{B19131BF-9654-CE45-A35C-078AF6C9A000}"/>
          </ac:picMkLst>
        </pc:picChg>
      </pc:sldChg>
      <pc:sldChg chg="addSp delSp modSp add mod">
        <pc:chgData name="John Regula" userId="17b6aed6-6a75-48fb-a3c8-7e7070c8665f" providerId="ADAL" clId="{EEB46435-8AD8-4C4C-BB22-526CE23A6C5A}" dt="2023-07-27T10:23:42.420" v="5635" actId="1076"/>
        <pc:sldMkLst>
          <pc:docMk/>
          <pc:sldMk cId="3478289234" sldId="2147379080"/>
        </pc:sldMkLst>
        <pc:spChg chg="mod">
          <ac:chgData name="John Regula" userId="17b6aed6-6a75-48fb-a3c8-7e7070c8665f" providerId="ADAL" clId="{EEB46435-8AD8-4C4C-BB22-526CE23A6C5A}" dt="2023-06-14T09:21:16.365" v="5175"/>
          <ac:spMkLst>
            <pc:docMk/>
            <pc:sldMk cId="3478289234" sldId="2147379080"/>
            <ac:spMk id="3" creationId="{98CF6E3C-4B16-FFCA-3FD1-404B9459BBCE}"/>
          </ac:spMkLst>
        </pc:spChg>
        <pc:spChg chg="mod">
          <ac:chgData name="John Regula" userId="17b6aed6-6a75-48fb-a3c8-7e7070c8665f" providerId="ADAL" clId="{EEB46435-8AD8-4C4C-BB22-526CE23A6C5A}" dt="2023-06-14T09:21:16.365" v="5175"/>
          <ac:spMkLst>
            <pc:docMk/>
            <pc:sldMk cId="3478289234" sldId="2147379080"/>
            <ac:spMk id="5" creationId="{1B76C7D1-43E0-B226-BA5B-AE3B11270B7A}"/>
          </ac:spMkLst>
        </pc:spChg>
        <pc:spChg chg="mod">
          <ac:chgData name="John Regula" userId="17b6aed6-6a75-48fb-a3c8-7e7070c8665f" providerId="ADAL" clId="{EEB46435-8AD8-4C4C-BB22-526CE23A6C5A}" dt="2023-06-14T09:21:16.365" v="5175"/>
          <ac:spMkLst>
            <pc:docMk/>
            <pc:sldMk cId="3478289234" sldId="2147379080"/>
            <ac:spMk id="6" creationId="{409BC1D2-11DF-5784-D86F-AAD6EA20FDDF}"/>
          </ac:spMkLst>
        </pc:spChg>
        <pc:spChg chg="mod">
          <ac:chgData name="John Regula" userId="17b6aed6-6a75-48fb-a3c8-7e7070c8665f" providerId="ADAL" clId="{EEB46435-8AD8-4C4C-BB22-526CE23A6C5A}" dt="2023-06-14T09:07:42.052" v="5139" actId="1076"/>
          <ac:spMkLst>
            <pc:docMk/>
            <pc:sldMk cId="3478289234" sldId="2147379080"/>
            <ac:spMk id="23" creationId="{5C19909F-9EC0-6A15-E323-AEB528F2ADFB}"/>
          </ac:spMkLst>
        </pc:spChg>
        <pc:spChg chg="mod">
          <ac:chgData name="John Regula" userId="17b6aed6-6a75-48fb-a3c8-7e7070c8665f" providerId="ADAL" clId="{EEB46435-8AD8-4C4C-BB22-526CE23A6C5A}" dt="2023-06-14T09:07:42.052" v="5139" actId="1076"/>
          <ac:spMkLst>
            <pc:docMk/>
            <pc:sldMk cId="3478289234" sldId="2147379080"/>
            <ac:spMk id="24" creationId="{785D177A-F9F6-15AB-5322-D5E1BB6F8994}"/>
          </ac:spMkLst>
        </pc:spChg>
        <pc:spChg chg="mod">
          <ac:chgData name="John Regula" userId="17b6aed6-6a75-48fb-a3c8-7e7070c8665f" providerId="ADAL" clId="{EEB46435-8AD8-4C4C-BB22-526CE23A6C5A}" dt="2023-06-14T09:20:57.708" v="5172" actId="14100"/>
          <ac:spMkLst>
            <pc:docMk/>
            <pc:sldMk cId="3478289234" sldId="2147379080"/>
            <ac:spMk id="26" creationId="{1873DDFD-9E85-D6B4-9A61-BF2A8C7362D4}"/>
          </ac:spMkLst>
        </pc:spChg>
        <pc:spChg chg="mod">
          <ac:chgData name="John Regula" userId="17b6aed6-6a75-48fb-a3c8-7e7070c8665f" providerId="ADAL" clId="{EEB46435-8AD8-4C4C-BB22-526CE23A6C5A}" dt="2023-06-14T09:19:03.647" v="5161" actId="1076"/>
          <ac:spMkLst>
            <pc:docMk/>
            <pc:sldMk cId="3478289234" sldId="2147379080"/>
            <ac:spMk id="27" creationId="{A31FC215-D4B5-C9DE-571D-68924148AB2E}"/>
          </ac:spMkLst>
        </pc:spChg>
        <pc:spChg chg="mod">
          <ac:chgData name="John Regula" userId="17b6aed6-6a75-48fb-a3c8-7e7070c8665f" providerId="ADAL" clId="{EEB46435-8AD8-4C4C-BB22-526CE23A6C5A}" dt="2023-06-14T09:18:57.336" v="5160" actId="1076"/>
          <ac:spMkLst>
            <pc:docMk/>
            <pc:sldMk cId="3478289234" sldId="2147379080"/>
            <ac:spMk id="29" creationId="{FFDC906B-4852-A7E9-6725-9D1B788013ED}"/>
          </ac:spMkLst>
        </pc:spChg>
        <pc:spChg chg="mod">
          <ac:chgData name="John Regula" userId="17b6aed6-6a75-48fb-a3c8-7e7070c8665f" providerId="ADAL" clId="{EEB46435-8AD8-4C4C-BB22-526CE23A6C5A}" dt="2023-06-14T09:18:57.336" v="5160" actId="1076"/>
          <ac:spMkLst>
            <pc:docMk/>
            <pc:sldMk cId="3478289234" sldId="2147379080"/>
            <ac:spMk id="30" creationId="{B00501D9-222D-080F-567C-B65D23B44F8D}"/>
          </ac:spMkLst>
        </pc:spChg>
        <pc:grpChg chg="add mod">
          <ac:chgData name="John Regula" userId="17b6aed6-6a75-48fb-a3c8-7e7070c8665f" providerId="ADAL" clId="{EEB46435-8AD8-4C4C-BB22-526CE23A6C5A}" dt="2023-06-14T09:21:16.365" v="5175"/>
          <ac:grpSpMkLst>
            <pc:docMk/>
            <pc:sldMk cId="3478289234" sldId="2147379080"/>
            <ac:grpSpMk id="2" creationId="{FD5B080C-AAB3-B412-D2FC-7A1F4E0A81C3}"/>
          </ac:grpSpMkLst>
        </pc:grpChg>
        <pc:grpChg chg="mod">
          <ac:chgData name="John Regula" userId="17b6aed6-6a75-48fb-a3c8-7e7070c8665f" providerId="ADAL" clId="{EEB46435-8AD8-4C4C-BB22-526CE23A6C5A}" dt="2023-06-14T09:21:16.365" v="5175"/>
          <ac:grpSpMkLst>
            <pc:docMk/>
            <pc:sldMk cId="3478289234" sldId="2147379080"/>
            <ac:grpSpMk id="4" creationId="{2BB9ED7D-937A-3C20-DDE2-F170B555905F}"/>
          </ac:grpSpMkLst>
        </pc:grpChg>
        <pc:picChg chg="add mod ord">
          <ac:chgData name="John Regula" userId="17b6aed6-6a75-48fb-a3c8-7e7070c8665f" providerId="ADAL" clId="{EEB46435-8AD8-4C4C-BB22-526CE23A6C5A}" dt="2023-07-27T10:23:42.420" v="5635" actId="1076"/>
          <ac:picMkLst>
            <pc:docMk/>
            <pc:sldMk cId="3478289234" sldId="2147379080"/>
            <ac:picMk id="8" creationId="{674115E4-CB7B-9CD1-5FF4-FDB05D77C00E}"/>
          </ac:picMkLst>
        </pc:picChg>
        <pc:picChg chg="del">
          <ac:chgData name="John Regula" userId="17b6aed6-6a75-48fb-a3c8-7e7070c8665f" providerId="ADAL" clId="{EEB46435-8AD8-4C4C-BB22-526CE23A6C5A}" dt="2023-06-12T11:17:59.180" v="3691" actId="478"/>
          <ac:picMkLst>
            <pc:docMk/>
            <pc:sldMk cId="3478289234" sldId="2147379080"/>
            <ac:picMk id="19" creationId="{8380E2F4-A310-DDAB-44E9-DC127220E28B}"/>
          </ac:picMkLst>
        </pc:picChg>
        <pc:picChg chg="mod">
          <ac:chgData name="John Regula" userId="17b6aed6-6a75-48fb-a3c8-7e7070c8665f" providerId="ADAL" clId="{EEB46435-8AD8-4C4C-BB22-526CE23A6C5A}" dt="2023-06-14T09:18:57.336" v="5160" actId="1076"/>
          <ac:picMkLst>
            <pc:docMk/>
            <pc:sldMk cId="3478289234" sldId="2147379080"/>
            <ac:picMk id="28" creationId="{B7DA30C8-5FF4-934A-09A7-CC19C1737E35}"/>
          </ac:picMkLst>
        </pc:picChg>
        <pc:picChg chg="mod">
          <ac:chgData name="John Regula" userId="17b6aed6-6a75-48fb-a3c8-7e7070c8665f" providerId="ADAL" clId="{EEB46435-8AD8-4C4C-BB22-526CE23A6C5A}" dt="2023-06-14T09:18:57.336" v="5160" actId="1076"/>
          <ac:picMkLst>
            <pc:docMk/>
            <pc:sldMk cId="3478289234" sldId="2147379080"/>
            <ac:picMk id="31" creationId="{A62C7F6C-5CA7-FB92-86C1-5930BF65622D}"/>
          </ac:picMkLst>
        </pc:picChg>
        <pc:picChg chg="mod">
          <ac:chgData name="John Regula" userId="17b6aed6-6a75-48fb-a3c8-7e7070c8665f" providerId="ADAL" clId="{EEB46435-8AD8-4C4C-BB22-526CE23A6C5A}" dt="2023-06-14T09:19:03.647" v="5161" actId="1076"/>
          <ac:picMkLst>
            <pc:docMk/>
            <pc:sldMk cId="3478289234" sldId="2147379080"/>
            <ac:picMk id="32" creationId="{91FE40D4-13B8-4C65-0A42-94C5F3A0831E}"/>
          </ac:picMkLst>
        </pc:picChg>
        <pc:picChg chg="mod">
          <ac:chgData name="John Regula" userId="17b6aed6-6a75-48fb-a3c8-7e7070c8665f" providerId="ADAL" clId="{EEB46435-8AD8-4C4C-BB22-526CE23A6C5A}" dt="2023-06-14T09:07:42.052" v="5139" actId="1076"/>
          <ac:picMkLst>
            <pc:docMk/>
            <pc:sldMk cId="3478289234" sldId="2147379080"/>
            <ac:picMk id="33" creationId="{B19131BF-9654-CE45-A35C-078AF6C9A000}"/>
          </ac:picMkLst>
        </pc:picChg>
        <pc:picChg chg="add del mod">
          <ac:chgData name="John Regula" userId="17b6aed6-6a75-48fb-a3c8-7e7070c8665f" providerId="ADAL" clId="{EEB46435-8AD8-4C4C-BB22-526CE23A6C5A}" dt="2023-07-27T10:23:12.938" v="5627" actId="478"/>
          <ac:picMkLst>
            <pc:docMk/>
            <pc:sldMk cId="3478289234" sldId="2147379080"/>
            <ac:picMk id="1026" creationId="{0C464DD6-3306-50ED-5BE0-2B910E1E5F31}"/>
          </ac:picMkLst>
        </pc:picChg>
      </pc:sldChg>
      <pc:sldChg chg="add del mod modShow">
        <pc:chgData name="John Regula" userId="17b6aed6-6a75-48fb-a3c8-7e7070c8665f" providerId="ADAL" clId="{EEB46435-8AD8-4C4C-BB22-526CE23A6C5A}" dt="2023-06-14T09:13:29.726" v="5142" actId="47"/>
        <pc:sldMkLst>
          <pc:docMk/>
          <pc:sldMk cId="426231005" sldId="2147379081"/>
        </pc:sldMkLst>
      </pc:sldChg>
      <pc:sldChg chg="addSp delSp modSp add mod">
        <pc:chgData name="John Regula" userId="17b6aed6-6a75-48fb-a3c8-7e7070c8665f" providerId="ADAL" clId="{EEB46435-8AD8-4C4C-BB22-526CE23A6C5A}" dt="2023-06-14T08:59:45.598" v="5125" actId="478"/>
        <pc:sldMkLst>
          <pc:docMk/>
          <pc:sldMk cId="2975626391" sldId="2147379082"/>
        </pc:sldMkLst>
        <pc:spChg chg="add mod">
          <ac:chgData name="John Regula" userId="17b6aed6-6a75-48fb-a3c8-7e7070c8665f" providerId="ADAL" clId="{EEB46435-8AD8-4C4C-BB22-526CE23A6C5A}" dt="2023-06-13T11:07:43.835" v="4489" actId="164"/>
          <ac:spMkLst>
            <pc:docMk/>
            <pc:sldMk cId="2975626391" sldId="2147379082"/>
            <ac:spMk id="2" creationId="{90B1E1BB-39F6-0C0B-9FCF-B984D033733F}"/>
          </ac:spMkLst>
        </pc:spChg>
        <pc:spChg chg="mod">
          <ac:chgData name="John Regula" userId="17b6aed6-6a75-48fb-a3c8-7e7070c8665f" providerId="ADAL" clId="{EEB46435-8AD8-4C4C-BB22-526CE23A6C5A}" dt="2023-06-14T08:04:32.416" v="4917" actId="1076"/>
          <ac:spMkLst>
            <pc:docMk/>
            <pc:sldMk cId="2975626391" sldId="2147379082"/>
            <ac:spMk id="3" creationId="{6B94F0F5-1CF5-0202-7625-EF8DFB713883}"/>
          </ac:spMkLst>
        </pc:spChg>
        <pc:spChg chg="add mod">
          <ac:chgData name="John Regula" userId="17b6aed6-6a75-48fb-a3c8-7e7070c8665f" providerId="ADAL" clId="{EEB46435-8AD8-4C4C-BB22-526CE23A6C5A}" dt="2023-06-13T11:07:43.835" v="4489" actId="164"/>
          <ac:spMkLst>
            <pc:docMk/>
            <pc:sldMk cId="2975626391" sldId="2147379082"/>
            <ac:spMk id="4" creationId="{65AEB22F-EB4E-5817-DB8B-5E9B675CB6EC}"/>
          </ac:spMkLst>
        </pc:spChg>
        <pc:spChg chg="add mod">
          <ac:chgData name="John Regula" userId="17b6aed6-6a75-48fb-a3c8-7e7070c8665f" providerId="ADAL" clId="{EEB46435-8AD8-4C4C-BB22-526CE23A6C5A}" dt="2023-06-13T11:07:43.835" v="4489" actId="164"/>
          <ac:spMkLst>
            <pc:docMk/>
            <pc:sldMk cId="2975626391" sldId="2147379082"/>
            <ac:spMk id="5" creationId="{14CCC2A1-B740-A8BB-B8AA-1E565AD450B5}"/>
          </ac:spMkLst>
        </pc:spChg>
        <pc:spChg chg="add mod">
          <ac:chgData name="John Regula" userId="17b6aed6-6a75-48fb-a3c8-7e7070c8665f" providerId="ADAL" clId="{EEB46435-8AD8-4C4C-BB22-526CE23A6C5A}" dt="2023-06-13T11:07:43.835" v="4489" actId="164"/>
          <ac:spMkLst>
            <pc:docMk/>
            <pc:sldMk cId="2975626391" sldId="2147379082"/>
            <ac:spMk id="6" creationId="{8B3FC20C-AE7B-AB0A-80FB-FE09A16442F1}"/>
          </ac:spMkLst>
        </pc:spChg>
        <pc:spChg chg="add mod">
          <ac:chgData name="John Regula" userId="17b6aed6-6a75-48fb-a3c8-7e7070c8665f" providerId="ADAL" clId="{EEB46435-8AD8-4C4C-BB22-526CE23A6C5A}" dt="2023-06-13T11:07:43.835" v="4489" actId="164"/>
          <ac:spMkLst>
            <pc:docMk/>
            <pc:sldMk cId="2975626391" sldId="2147379082"/>
            <ac:spMk id="7" creationId="{ECED91F5-04D5-BD33-8A4C-36EAD13739F8}"/>
          </ac:spMkLst>
        </pc:spChg>
        <pc:spChg chg="add mod">
          <ac:chgData name="John Regula" userId="17b6aed6-6a75-48fb-a3c8-7e7070c8665f" providerId="ADAL" clId="{EEB46435-8AD8-4C4C-BB22-526CE23A6C5A}" dt="2023-06-13T11:07:43.835" v="4489" actId="164"/>
          <ac:spMkLst>
            <pc:docMk/>
            <pc:sldMk cId="2975626391" sldId="2147379082"/>
            <ac:spMk id="8" creationId="{E07683D5-C5B6-FC6E-2606-9114ED7787B5}"/>
          </ac:spMkLst>
        </pc:spChg>
        <pc:spChg chg="mod">
          <ac:chgData name="John Regula" userId="17b6aed6-6a75-48fb-a3c8-7e7070c8665f" providerId="ADAL" clId="{EEB46435-8AD8-4C4C-BB22-526CE23A6C5A}" dt="2023-06-14T08:04:32.416" v="4917" actId="1076"/>
          <ac:spMkLst>
            <pc:docMk/>
            <pc:sldMk cId="2975626391" sldId="2147379082"/>
            <ac:spMk id="9" creationId="{6A6F90A9-120A-84F3-28BD-4686EB8D6536}"/>
          </ac:spMkLst>
        </pc:spChg>
        <pc:spChg chg="add mod">
          <ac:chgData name="John Regula" userId="17b6aed6-6a75-48fb-a3c8-7e7070c8665f" providerId="ADAL" clId="{EEB46435-8AD8-4C4C-BB22-526CE23A6C5A}" dt="2023-06-13T11:07:43.835" v="4489" actId="164"/>
          <ac:spMkLst>
            <pc:docMk/>
            <pc:sldMk cId="2975626391" sldId="2147379082"/>
            <ac:spMk id="10" creationId="{6C90C9EE-F2D7-85D1-0FBD-BB98788759F8}"/>
          </ac:spMkLst>
        </pc:spChg>
        <pc:spChg chg="add mod">
          <ac:chgData name="John Regula" userId="17b6aed6-6a75-48fb-a3c8-7e7070c8665f" providerId="ADAL" clId="{EEB46435-8AD8-4C4C-BB22-526CE23A6C5A}" dt="2023-06-13T11:07:43.835" v="4489" actId="164"/>
          <ac:spMkLst>
            <pc:docMk/>
            <pc:sldMk cId="2975626391" sldId="2147379082"/>
            <ac:spMk id="11" creationId="{6B1F3726-E79E-68B4-8B2C-FE021B05AB86}"/>
          </ac:spMkLst>
        </pc:spChg>
        <pc:spChg chg="add mod">
          <ac:chgData name="John Regula" userId="17b6aed6-6a75-48fb-a3c8-7e7070c8665f" providerId="ADAL" clId="{EEB46435-8AD8-4C4C-BB22-526CE23A6C5A}" dt="2023-06-13T11:07:43.835" v="4489" actId="164"/>
          <ac:spMkLst>
            <pc:docMk/>
            <pc:sldMk cId="2975626391" sldId="2147379082"/>
            <ac:spMk id="12" creationId="{FBF4B58F-47DA-3D69-0E8A-C69EE5D640BF}"/>
          </ac:spMkLst>
        </pc:spChg>
        <pc:spChg chg="add mod">
          <ac:chgData name="John Regula" userId="17b6aed6-6a75-48fb-a3c8-7e7070c8665f" providerId="ADAL" clId="{EEB46435-8AD8-4C4C-BB22-526CE23A6C5A}" dt="2023-06-13T11:07:43.835" v="4489" actId="164"/>
          <ac:spMkLst>
            <pc:docMk/>
            <pc:sldMk cId="2975626391" sldId="2147379082"/>
            <ac:spMk id="13" creationId="{8ACF0A0F-86A9-F99F-45AC-DE34B68C14B4}"/>
          </ac:spMkLst>
        </pc:spChg>
        <pc:spChg chg="add mod">
          <ac:chgData name="John Regula" userId="17b6aed6-6a75-48fb-a3c8-7e7070c8665f" providerId="ADAL" clId="{EEB46435-8AD8-4C4C-BB22-526CE23A6C5A}" dt="2023-06-13T11:07:43.835" v="4489" actId="164"/>
          <ac:spMkLst>
            <pc:docMk/>
            <pc:sldMk cId="2975626391" sldId="2147379082"/>
            <ac:spMk id="14" creationId="{44FBDF69-EF42-2761-AAE8-957EA7059D3D}"/>
          </ac:spMkLst>
        </pc:spChg>
        <pc:spChg chg="mod">
          <ac:chgData name="John Regula" userId="17b6aed6-6a75-48fb-a3c8-7e7070c8665f" providerId="ADAL" clId="{EEB46435-8AD8-4C4C-BB22-526CE23A6C5A}" dt="2023-06-13T11:08:23.513" v="4492"/>
          <ac:spMkLst>
            <pc:docMk/>
            <pc:sldMk cId="2975626391" sldId="2147379082"/>
            <ac:spMk id="17" creationId="{B945CB58-EF20-307D-C47F-891F4818B413}"/>
          </ac:spMkLst>
        </pc:spChg>
        <pc:spChg chg="mod">
          <ac:chgData name="John Regula" userId="17b6aed6-6a75-48fb-a3c8-7e7070c8665f" providerId="ADAL" clId="{EEB46435-8AD8-4C4C-BB22-526CE23A6C5A}" dt="2023-06-13T11:08:23.513" v="4492"/>
          <ac:spMkLst>
            <pc:docMk/>
            <pc:sldMk cId="2975626391" sldId="2147379082"/>
            <ac:spMk id="19" creationId="{FD49E6B7-B569-AD68-7CD8-124BFCB4060B}"/>
          </ac:spMkLst>
        </pc:spChg>
        <pc:spChg chg="mod">
          <ac:chgData name="John Regula" userId="17b6aed6-6a75-48fb-a3c8-7e7070c8665f" providerId="ADAL" clId="{EEB46435-8AD8-4C4C-BB22-526CE23A6C5A}" dt="2023-06-13T11:08:23.513" v="4492"/>
          <ac:spMkLst>
            <pc:docMk/>
            <pc:sldMk cId="2975626391" sldId="2147379082"/>
            <ac:spMk id="20" creationId="{096D7F39-1F7C-5DD9-BD93-0A41F2D1CA48}"/>
          </ac:spMkLst>
        </pc:spChg>
        <pc:spChg chg="mod">
          <ac:chgData name="John Regula" userId="17b6aed6-6a75-48fb-a3c8-7e7070c8665f" providerId="ADAL" clId="{EEB46435-8AD8-4C4C-BB22-526CE23A6C5A}" dt="2023-06-13T11:08:23.513" v="4492"/>
          <ac:spMkLst>
            <pc:docMk/>
            <pc:sldMk cId="2975626391" sldId="2147379082"/>
            <ac:spMk id="21" creationId="{F0F5602C-C351-1A4C-A5C9-42A4BD12EA5F}"/>
          </ac:spMkLst>
        </pc:spChg>
        <pc:spChg chg="mod">
          <ac:chgData name="John Regula" userId="17b6aed6-6a75-48fb-a3c8-7e7070c8665f" providerId="ADAL" clId="{EEB46435-8AD8-4C4C-BB22-526CE23A6C5A}" dt="2023-06-13T11:08:23.513" v="4492"/>
          <ac:spMkLst>
            <pc:docMk/>
            <pc:sldMk cId="2975626391" sldId="2147379082"/>
            <ac:spMk id="22" creationId="{FBDF9495-1618-F67A-B0E4-4C398F66F5A2}"/>
          </ac:spMkLst>
        </pc:spChg>
        <pc:spChg chg="mod">
          <ac:chgData name="John Regula" userId="17b6aed6-6a75-48fb-a3c8-7e7070c8665f" providerId="ADAL" clId="{EEB46435-8AD8-4C4C-BB22-526CE23A6C5A}" dt="2023-06-13T11:08:23.513" v="4492"/>
          <ac:spMkLst>
            <pc:docMk/>
            <pc:sldMk cId="2975626391" sldId="2147379082"/>
            <ac:spMk id="23" creationId="{3575CB3C-532C-8243-FE26-6194F3D07769}"/>
          </ac:spMkLst>
        </pc:spChg>
        <pc:spChg chg="add del mod">
          <ac:chgData name="John Regula" userId="17b6aed6-6a75-48fb-a3c8-7e7070c8665f" providerId="ADAL" clId="{EEB46435-8AD8-4C4C-BB22-526CE23A6C5A}" dt="2023-06-13T11:10:46.836" v="4511"/>
          <ac:spMkLst>
            <pc:docMk/>
            <pc:sldMk cId="2975626391" sldId="2147379082"/>
            <ac:spMk id="24" creationId="{CA9DD2B2-0A36-8A03-028B-D70866DE77D5}"/>
          </ac:spMkLst>
        </pc:spChg>
        <pc:spChg chg="mod">
          <ac:chgData name="John Regula" userId="17b6aed6-6a75-48fb-a3c8-7e7070c8665f" providerId="ADAL" clId="{EEB46435-8AD8-4C4C-BB22-526CE23A6C5A}" dt="2023-06-13T11:10:20.135" v="4498"/>
          <ac:spMkLst>
            <pc:docMk/>
            <pc:sldMk cId="2975626391" sldId="2147379082"/>
            <ac:spMk id="26" creationId="{657EC63F-CAC6-75AF-CBED-DD5CFEF3863A}"/>
          </ac:spMkLst>
        </pc:spChg>
        <pc:spChg chg="mod">
          <ac:chgData name="John Regula" userId="17b6aed6-6a75-48fb-a3c8-7e7070c8665f" providerId="ADAL" clId="{EEB46435-8AD8-4C4C-BB22-526CE23A6C5A}" dt="2023-06-13T11:10:20.135" v="4498"/>
          <ac:spMkLst>
            <pc:docMk/>
            <pc:sldMk cId="2975626391" sldId="2147379082"/>
            <ac:spMk id="27" creationId="{1DD3DAE4-7762-C9C6-6900-B8E9787C8959}"/>
          </ac:spMkLst>
        </pc:spChg>
        <pc:spChg chg="mod">
          <ac:chgData name="John Regula" userId="17b6aed6-6a75-48fb-a3c8-7e7070c8665f" providerId="ADAL" clId="{EEB46435-8AD8-4C4C-BB22-526CE23A6C5A}" dt="2023-06-13T11:10:20.135" v="4498"/>
          <ac:spMkLst>
            <pc:docMk/>
            <pc:sldMk cId="2975626391" sldId="2147379082"/>
            <ac:spMk id="28" creationId="{52213ED7-40A0-A8CA-C515-C65712EC1B65}"/>
          </ac:spMkLst>
        </pc:spChg>
        <pc:spChg chg="mod">
          <ac:chgData name="John Regula" userId="17b6aed6-6a75-48fb-a3c8-7e7070c8665f" providerId="ADAL" clId="{EEB46435-8AD8-4C4C-BB22-526CE23A6C5A}" dt="2023-06-13T11:10:20.135" v="4498"/>
          <ac:spMkLst>
            <pc:docMk/>
            <pc:sldMk cId="2975626391" sldId="2147379082"/>
            <ac:spMk id="29" creationId="{9BA837C4-016A-E856-F528-8016D134648F}"/>
          </ac:spMkLst>
        </pc:spChg>
        <pc:spChg chg="mod">
          <ac:chgData name="John Regula" userId="17b6aed6-6a75-48fb-a3c8-7e7070c8665f" providerId="ADAL" clId="{EEB46435-8AD8-4C4C-BB22-526CE23A6C5A}" dt="2023-06-13T11:10:20.135" v="4498"/>
          <ac:spMkLst>
            <pc:docMk/>
            <pc:sldMk cId="2975626391" sldId="2147379082"/>
            <ac:spMk id="35" creationId="{C1506012-35D4-CE36-47B4-65CE22B3D5DF}"/>
          </ac:spMkLst>
        </pc:spChg>
        <pc:spChg chg="mod">
          <ac:chgData name="John Regula" userId="17b6aed6-6a75-48fb-a3c8-7e7070c8665f" providerId="ADAL" clId="{EEB46435-8AD8-4C4C-BB22-526CE23A6C5A}" dt="2023-06-13T11:10:20.135" v="4498"/>
          <ac:spMkLst>
            <pc:docMk/>
            <pc:sldMk cId="2975626391" sldId="2147379082"/>
            <ac:spMk id="36" creationId="{21EB1830-BCB2-6813-8D91-10C7A56A9A77}"/>
          </ac:spMkLst>
        </pc:spChg>
        <pc:spChg chg="add mod topLvl">
          <ac:chgData name="John Regula" userId="17b6aed6-6a75-48fb-a3c8-7e7070c8665f" providerId="ADAL" clId="{EEB46435-8AD8-4C4C-BB22-526CE23A6C5A}" dt="2023-06-13T11:24:16.045" v="4619" actId="164"/>
          <ac:spMkLst>
            <pc:docMk/>
            <pc:sldMk cId="2975626391" sldId="2147379082"/>
            <ac:spMk id="37" creationId="{541C10A4-19A6-DA98-6259-3D1EAB6BC9CF}"/>
          </ac:spMkLst>
        </pc:spChg>
        <pc:spChg chg="mod">
          <ac:chgData name="John Regula" userId="17b6aed6-6a75-48fb-a3c8-7e7070c8665f" providerId="ADAL" clId="{EEB46435-8AD8-4C4C-BB22-526CE23A6C5A}" dt="2023-06-13T11:19:45.001" v="4581" actId="368"/>
          <ac:spMkLst>
            <pc:docMk/>
            <pc:sldMk cId="2975626391" sldId="2147379082"/>
            <ac:spMk id="39" creationId="{F4E10C17-271F-8085-04C9-E4BCDE04E7B3}"/>
          </ac:spMkLst>
        </pc:spChg>
        <pc:spChg chg="mod">
          <ac:chgData name="John Regula" userId="17b6aed6-6a75-48fb-a3c8-7e7070c8665f" providerId="ADAL" clId="{EEB46435-8AD8-4C4C-BB22-526CE23A6C5A}" dt="2023-06-13T11:19:45.001" v="4581" actId="368"/>
          <ac:spMkLst>
            <pc:docMk/>
            <pc:sldMk cId="2975626391" sldId="2147379082"/>
            <ac:spMk id="40" creationId="{62EF00DA-E3F5-CDC7-D024-1B961C17451D}"/>
          </ac:spMkLst>
        </pc:spChg>
        <pc:spChg chg="mod">
          <ac:chgData name="John Regula" userId="17b6aed6-6a75-48fb-a3c8-7e7070c8665f" providerId="ADAL" clId="{EEB46435-8AD8-4C4C-BB22-526CE23A6C5A}" dt="2023-06-13T11:19:45.001" v="4581" actId="368"/>
          <ac:spMkLst>
            <pc:docMk/>
            <pc:sldMk cId="2975626391" sldId="2147379082"/>
            <ac:spMk id="41" creationId="{3029761C-3973-D97B-4F88-FBD87C086B7E}"/>
          </ac:spMkLst>
        </pc:spChg>
        <pc:spChg chg="mod">
          <ac:chgData name="John Regula" userId="17b6aed6-6a75-48fb-a3c8-7e7070c8665f" providerId="ADAL" clId="{EEB46435-8AD8-4C4C-BB22-526CE23A6C5A}" dt="2023-06-13T11:19:45.001" v="4581" actId="368"/>
          <ac:spMkLst>
            <pc:docMk/>
            <pc:sldMk cId="2975626391" sldId="2147379082"/>
            <ac:spMk id="42" creationId="{5D2CA340-41CB-AF60-4D7B-C98D274599E7}"/>
          </ac:spMkLst>
        </pc:spChg>
        <pc:spChg chg="mod">
          <ac:chgData name="John Regula" userId="17b6aed6-6a75-48fb-a3c8-7e7070c8665f" providerId="ADAL" clId="{EEB46435-8AD8-4C4C-BB22-526CE23A6C5A}" dt="2023-06-13T11:19:45.001" v="4581" actId="368"/>
          <ac:spMkLst>
            <pc:docMk/>
            <pc:sldMk cId="2975626391" sldId="2147379082"/>
            <ac:spMk id="43" creationId="{CBA6AA3B-DF22-C3E8-51EA-95235E98C3CD}"/>
          </ac:spMkLst>
        </pc:spChg>
        <pc:spChg chg="mod">
          <ac:chgData name="John Regula" userId="17b6aed6-6a75-48fb-a3c8-7e7070c8665f" providerId="ADAL" clId="{EEB46435-8AD8-4C4C-BB22-526CE23A6C5A}" dt="2023-06-13T11:19:45.001" v="4581" actId="368"/>
          <ac:spMkLst>
            <pc:docMk/>
            <pc:sldMk cId="2975626391" sldId="2147379082"/>
            <ac:spMk id="44" creationId="{87BD76A5-6378-2D13-8490-ECC047B5A060}"/>
          </ac:spMkLst>
        </pc:spChg>
        <pc:spChg chg="mod">
          <ac:chgData name="John Regula" userId="17b6aed6-6a75-48fb-a3c8-7e7070c8665f" providerId="ADAL" clId="{EEB46435-8AD8-4C4C-BB22-526CE23A6C5A}" dt="2023-06-13T11:19:46.507" v="4590" actId="368"/>
          <ac:spMkLst>
            <pc:docMk/>
            <pc:sldMk cId="2975626391" sldId="2147379082"/>
            <ac:spMk id="54" creationId="{0048D9A7-FF92-18D7-D525-5D9A8BD37260}"/>
          </ac:spMkLst>
        </pc:spChg>
        <pc:spChg chg="mod">
          <ac:chgData name="John Regula" userId="17b6aed6-6a75-48fb-a3c8-7e7070c8665f" providerId="ADAL" clId="{EEB46435-8AD8-4C4C-BB22-526CE23A6C5A}" dt="2023-06-13T11:19:46.507" v="4590" actId="368"/>
          <ac:spMkLst>
            <pc:docMk/>
            <pc:sldMk cId="2975626391" sldId="2147379082"/>
            <ac:spMk id="55" creationId="{90ADAC8F-F873-B7DA-5CBF-3BF0C4E0AA44}"/>
          </ac:spMkLst>
        </pc:spChg>
        <pc:spChg chg="mod">
          <ac:chgData name="John Regula" userId="17b6aed6-6a75-48fb-a3c8-7e7070c8665f" providerId="ADAL" clId="{EEB46435-8AD8-4C4C-BB22-526CE23A6C5A}" dt="2023-06-13T11:19:46.507" v="4590" actId="368"/>
          <ac:spMkLst>
            <pc:docMk/>
            <pc:sldMk cId="2975626391" sldId="2147379082"/>
            <ac:spMk id="56" creationId="{10DCA871-E077-B1B0-589E-1E153D8477A7}"/>
          </ac:spMkLst>
        </pc:spChg>
        <pc:spChg chg="mod">
          <ac:chgData name="John Regula" userId="17b6aed6-6a75-48fb-a3c8-7e7070c8665f" providerId="ADAL" clId="{EEB46435-8AD8-4C4C-BB22-526CE23A6C5A}" dt="2023-06-13T11:19:46.507" v="4590" actId="368"/>
          <ac:spMkLst>
            <pc:docMk/>
            <pc:sldMk cId="2975626391" sldId="2147379082"/>
            <ac:spMk id="57" creationId="{27A58CC0-8DB2-712A-D18F-23F88DA1AF64}"/>
          </ac:spMkLst>
        </pc:spChg>
        <pc:spChg chg="mod">
          <ac:chgData name="John Regula" userId="17b6aed6-6a75-48fb-a3c8-7e7070c8665f" providerId="ADAL" clId="{EEB46435-8AD8-4C4C-BB22-526CE23A6C5A}" dt="2023-06-13T11:19:46.507" v="4590" actId="368"/>
          <ac:spMkLst>
            <pc:docMk/>
            <pc:sldMk cId="2975626391" sldId="2147379082"/>
            <ac:spMk id="58" creationId="{DB514201-01DC-323F-F0B3-B69A2254BCF6}"/>
          </ac:spMkLst>
        </pc:spChg>
        <pc:spChg chg="mod">
          <ac:chgData name="John Regula" userId="17b6aed6-6a75-48fb-a3c8-7e7070c8665f" providerId="ADAL" clId="{EEB46435-8AD8-4C4C-BB22-526CE23A6C5A}" dt="2023-06-13T11:19:46.507" v="4590" actId="368"/>
          <ac:spMkLst>
            <pc:docMk/>
            <pc:sldMk cId="2975626391" sldId="2147379082"/>
            <ac:spMk id="59" creationId="{EA2DD26C-A0C1-18AF-F57D-8D574281514C}"/>
          </ac:spMkLst>
        </pc:spChg>
        <pc:spChg chg="add del mod ord">
          <ac:chgData name="John Regula" userId="17b6aed6-6a75-48fb-a3c8-7e7070c8665f" providerId="ADAL" clId="{EEB46435-8AD8-4C4C-BB22-526CE23A6C5A}" dt="2023-06-14T08:59:45.598" v="5125" actId="478"/>
          <ac:spMkLst>
            <pc:docMk/>
            <pc:sldMk cId="2975626391" sldId="2147379082"/>
            <ac:spMk id="60" creationId="{24F448DA-04A6-E79F-0AE6-FCF1343A5476}"/>
          </ac:spMkLst>
        </pc:spChg>
        <pc:spChg chg="add mod ord">
          <ac:chgData name="John Regula" userId="17b6aed6-6a75-48fb-a3c8-7e7070c8665f" providerId="ADAL" clId="{EEB46435-8AD8-4C4C-BB22-526CE23A6C5A}" dt="2023-06-13T11:24:16.045" v="4619" actId="164"/>
          <ac:spMkLst>
            <pc:docMk/>
            <pc:sldMk cId="2975626391" sldId="2147379082"/>
            <ac:spMk id="61" creationId="{74E967A9-2ED8-2674-A47E-A717D8D4EB21}"/>
          </ac:spMkLst>
        </pc:spChg>
        <pc:grpChg chg="add mod">
          <ac:chgData name="John Regula" userId="17b6aed6-6a75-48fb-a3c8-7e7070c8665f" providerId="ADAL" clId="{EEB46435-8AD8-4C4C-BB22-526CE23A6C5A}" dt="2023-06-13T11:24:16.045" v="4619" actId="164"/>
          <ac:grpSpMkLst>
            <pc:docMk/>
            <pc:sldMk cId="2975626391" sldId="2147379082"/>
            <ac:grpSpMk id="15" creationId="{209151A8-219E-4637-0442-FF5DB4029288}"/>
          </ac:grpSpMkLst>
        </pc:grpChg>
        <pc:grpChg chg="add mod">
          <ac:chgData name="John Regula" userId="17b6aed6-6a75-48fb-a3c8-7e7070c8665f" providerId="ADAL" clId="{EEB46435-8AD8-4C4C-BB22-526CE23A6C5A}" dt="2023-06-13T11:24:16.045" v="4619" actId="164"/>
          <ac:grpSpMkLst>
            <pc:docMk/>
            <pc:sldMk cId="2975626391" sldId="2147379082"/>
            <ac:grpSpMk id="16" creationId="{6250C36C-A337-CEFB-BD76-21FACDDA933D}"/>
          </ac:grpSpMkLst>
        </pc:grpChg>
        <pc:grpChg chg="mod">
          <ac:chgData name="John Regula" userId="17b6aed6-6a75-48fb-a3c8-7e7070c8665f" providerId="ADAL" clId="{EEB46435-8AD8-4C4C-BB22-526CE23A6C5A}" dt="2023-06-13T11:08:23.513" v="4492"/>
          <ac:grpSpMkLst>
            <pc:docMk/>
            <pc:sldMk cId="2975626391" sldId="2147379082"/>
            <ac:grpSpMk id="18" creationId="{6DF943AD-C60A-9B76-CA5D-D28023E93D87}"/>
          </ac:grpSpMkLst>
        </pc:grpChg>
        <pc:grpChg chg="add del mod">
          <ac:chgData name="John Regula" userId="17b6aed6-6a75-48fb-a3c8-7e7070c8665f" providerId="ADAL" clId="{EEB46435-8AD8-4C4C-BB22-526CE23A6C5A}" dt="2023-06-13T11:10:46.836" v="4511"/>
          <ac:grpSpMkLst>
            <pc:docMk/>
            <pc:sldMk cId="2975626391" sldId="2147379082"/>
            <ac:grpSpMk id="25" creationId="{2FBB06D2-84DB-17C6-88EF-17807BE247E5}"/>
          </ac:grpSpMkLst>
        </pc:grpChg>
        <pc:grpChg chg="add mod ord topLvl">
          <ac:chgData name="John Regula" userId="17b6aed6-6a75-48fb-a3c8-7e7070c8665f" providerId="ADAL" clId="{EEB46435-8AD8-4C4C-BB22-526CE23A6C5A}" dt="2023-06-13T11:24:16.045" v="4619" actId="164"/>
          <ac:grpSpMkLst>
            <pc:docMk/>
            <pc:sldMk cId="2975626391" sldId="2147379082"/>
            <ac:grpSpMk id="38" creationId="{9743C0D0-AA67-8151-FAEA-B301441AFDAF}"/>
          </ac:grpSpMkLst>
        </pc:grpChg>
        <pc:grpChg chg="add del mod">
          <ac:chgData name="John Regula" userId="17b6aed6-6a75-48fb-a3c8-7e7070c8665f" providerId="ADAL" clId="{EEB46435-8AD8-4C4C-BB22-526CE23A6C5A}" dt="2023-06-13T11:19:40.315" v="4579" actId="165"/>
          <ac:grpSpMkLst>
            <pc:docMk/>
            <pc:sldMk cId="2975626391" sldId="2147379082"/>
            <ac:grpSpMk id="45" creationId="{E8F57344-5F0F-BE8B-2EBB-1F08F23B5FF2}"/>
          </ac:grpSpMkLst>
        </pc:grpChg>
        <pc:grpChg chg="add del mod">
          <ac:chgData name="John Regula" userId="17b6aed6-6a75-48fb-a3c8-7e7070c8665f" providerId="ADAL" clId="{EEB46435-8AD8-4C4C-BB22-526CE23A6C5A}" dt="2023-06-13T11:19:47.852" v="4591" actId="478"/>
          <ac:grpSpMkLst>
            <pc:docMk/>
            <pc:sldMk cId="2975626391" sldId="2147379082"/>
            <ac:grpSpMk id="53" creationId="{D95EAD04-1D27-ED9B-E880-BAA6920AB7E3}"/>
          </ac:grpSpMkLst>
        </pc:grpChg>
        <pc:grpChg chg="add mod">
          <ac:chgData name="John Regula" userId="17b6aed6-6a75-48fb-a3c8-7e7070c8665f" providerId="ADAL" clId="{EEB46435-8AD8-4C4C-BB22-526CE23A6C5A}" dt="2023-06-13T13:02:44.397" v="4642" actId="1076"/>
          <ac:grpSpMkLst>
            <pc:docMk/>
            <pc:sldMk cId="2975626391" sldId="2147379082"/>
            <ac:grpSpMk id="62" creationId="{30A15A23-8963-9117-2DF7-995302C15B4F}"/>
          </ac:grpSpMkLst>
        </pc:grpChg>
        <pc:picChg chg="del">
          <ac:chgData name="John Regula" userId="17b6aed6-6a75-48fb-a3c8-7e7070c8665f" providerId="ADAL" clId="{EEB46435-8AD8-4C4C-BB22-526CE23A6C5A}" dt="2023-06-12T13:37:50.256" v="3769" actId="478"/>
          <ac:picMkLst>
            <pc:docMk/>
            <pc:sldMk cId="2975626391" sldId="2147379082"/>
            <ac:picMk id="2" creationId="{3259E37D-C499-58EE-C714-B89349D6B1A5}"/>
          </ac:picMkLst>
        </pc:picChg>
        <pc:picChg chg="del mod">
          <ac:chgData name="John Regula" userId="17b6aed6-6a75-48fb-a3c8-7e7070c8665f" providerId="ADAL" clId="{EEB46435-8AD8-4C4C-BB22-526CE23A6C5A}" dt="2023-06-12T13:37:51.391" v="3771" actId="478"/>
          <ac:picMkLst>
            <pc:docMk/>
            <pc:sldMk cId="2975626391" sldId="2147379082"/>
            <ac:picMk id="13" creationId="{AE15EEEE-4BA8-721F-35A2-37EC0BA738C7}"/>
          </ac:picMkLst>
        </pc:picChg>
        <pc:picChg chg="add mod">
          <ac:chgData name="John Regula" userId="17b6aed6-6a75-48fb-a3c8-7e7070c8665f" providerId="ADAL" clId="{EEB46435-8AD8-4C4C-BB22-526CE23A6C5A}" dt="2023-06-13T11:24:16.045" v="4619" actId="164"/>
          <ac:picMkLst>
            <pc:docMk/>
            <pc:sldMk cId="2975626391" sldId="2147379082"/>
            <ac:picMk id="47" creationId="{8D25B152-F1A7-573D-E98C-881D48392969}"/>
          </ac:picMkLst>
        </pc:picChg>
        <pc:picChg chg="add mod">
          <ac:chgData name="John Regula" userId="17b6aed6-6a75-48fb-a3c8-7e7070c8665f" providerId="ADAL" clId="{EEB46435-8AD8-4C4C-BB22-526CE23A6C5A}" dt="2023-06-13T11:24:16.045" v="4619" actId="164"/>
          <ac:picMkLst>
            <pc:docMk/>
            <pc:sldMk cId="2975626391" sldId="2147379082"/>
            <ac:picMk id="49" creationId="{EA0F0EEC-396B-38B5-06C7-0123AD81E91B}"/>
          </ac:picMkLst>
        </pc:picChg>
        <pc:picChg chg="add mod modCrop">
          <ac:chgData name="John Regula" userId="17b6aed6-6a75-48fb-a3c8-7e7070c8665f" providerId="ADAL" clId="{EEB46435-8AD8-4C4C-BB22-526CE23A6C5A}" dt="2023-06-13T11:24:16.045" v="4619" actId="164"/>
          <ac:picMkLst>
            <pc:docMk/>
            <pc:sldMk cId="2975626391" sldId="2147379082"/>
            <ac:picMk id="51" creationId="{9E8EC1B5-5E85-D1E0-7639-FD26E9B78958}"/>
          </ac:picMkLst>
        </pc:picChg>
        <pc:picChg chg="add del mod">
          <ac:chgData name="John Regula" userId="17b6aed6-6a75-48fb-a3c8-7e7070c8665f" providerId="ADAL" clId="{EEB46435-8AD8-4C4C-BB22-526CE23A6C5A}" dt="2023-06-13T11:19:47.852" v="4591" actId="478"/>
          <ac:picMkLst>
            <pc:docMk/>
            <pc:sldMk cId="2975626391" sldId="2147379082"/>
            <ac:picMk id="52" creationId="{6586D9AD-9038-F737-3B2C-AB98DDD15AE7}"/>
          </ac:picMkLst>
        </pc:picChg>
        <pc:picChg chg="add mod modCrop">
          <ac:chgData name="John Regula" userId="17b6aed6-6a75-48fb-a3c8-7e7070c8665f" providerId="ADAL" clId="{EEB46435-8AD8-4C4C-BB22-526CE23A6C5A}" dt="2023-06-14T08:04:32.416" v="4917" actId="1076"/>
          <ac:picMkLst>
            <pc:docMk/>
            <pc:sldMk cId="2975626391" sldId="2147379082"/>
            <ac:picMk id="64" creationId="{520FFD7F-ADA7-BC35-9F6F-1EAFAED3D067}"/>
          </ac:picMkLst>
        </pc:picChg>
      </pc:sldChg>
      <pc:sldChg chg="addSp delSp modSp add del mod">
        <pc:chgData name="John Regula" userId="17b6aed6-6a75-48fb-a3c8-7e7070c8665f" providerId="ADAL" clId="{EEB46435-8AD8-4C4C-BB22-526CE23A6C5A}" dt="2023-06-13T08:43:19.976" v="4100" actId="47"/>
        <pc:sldMkLst>
          <pc:docMk/>
          <pc:sldMk cId="1387418637" sldId="2147379083"/>
        </pc:sldMkLst>
        <pc:spChg chg="mod">
          <ac:chgData name="John Regula" userId="17b6aed6-6a75-48fb-a3c8-7e7070c8665f" providerId="ADAL" clId="{EEB46435-8AD8-4C4C-BB22-526CE23A6C5A}" dt="2023-06-13T08:11:01.689" v="4093" actId="14100"/>
          <ac:spMkLst>
            <pc:docMk/>
            <pc:sldMk cId="1387418637" sldId="2147379083"/>
            <ac:spMk id="3" creationId="{6B94F0F5-1CF5-0202-7625-EF8DFB713883}"/>
          </ac:spMkLst>
        </pc:spChg>
        <pc:spChg chg="mod">
          <ac:chgData name="John Regula" userId="17b6aed6-6a75-48fb-a3c8-7e7070c8665f" providerId="ADAL" clId="{EEB46435-8AD8-4C4C-BB22-526CE23A6C5A}" dt="2023-06-13T08:11:09.624" v="4095" actId="14100"/>
          <ac:spMkLst>
            <pc:docMk/>
            <pc:sldMk cId="1387418637" sldId="2147379083"/>
            <ac:spMk id="9" creationId="{6A6F90A9-120A-84F3-28BD-4686EB8D6536}"/>
          </ac:spMkLst>
        </pc:spChg>
        <pc:picChg chg="mod">
          <ac:chgData name="John Regula" userId="17b6aed6-6a75-48fb-a3c8-7e7070c8665f" providerId="ADAL" clId="{EEB46435-8AD8-4C4C-BB22-526CE23A6C5A}" dt="2023-06-13T08:10:54.402" v="4090" actId="1076"/>
          <ac:picMkLst>
            <pc:docMk/>
            <pc:sldMk cId="1387418637" sldId="2147379083"/>
            <ac:picMk id="2" creationId="{3259E37D-C499-58EE-C714-B89349D6B1A5}"/>
          </ac:picMkLst>
        </pc:picChg>
        <pc:picChg chg="add del mod ord">
          <ac:chgData name="John Regula" userId="17b6aed6-6a75-48fb-a3c8-7e7070c8665f" providerId="ADAL" clId="{EEB46435-8AD8-4C4C-BB22-526CE23A6C5A}" dt="2023-06-13T08:11:17.969" v="4097" actId="1076"/>
          <ac:picMkLst>
            <pc:docMk/>
            <pc:sldMk cId="1387418637" sldId="2147379083"/>
            <ac:picMk id="13" creationId="{AE15EEEE-4BA8-721F-35A2-37EC0BA738C7}"/>
          </ac:picMkLst>
        </pc:picChg>
        <pc:picChg chg="del">
          <ac:chgData name="John Regula" userId="17b6aed6-6a75-48fb-a3c8-7e7070c8665f" providerId="ADAL" clId="{EEB46435-8AD8-4C4C-BB22-526CE23A6C5A}" dt="2023-06-13T08:08:57.293" v="4050" actId="478"/>
          <ac:picMkLst>
            <pc:docMk/>
            <pc:sldMk cId="1387418637" sldId="2147379083"/>
            <ac:picMk id="22" creationId="{828171F9-ADCA-4F9D-AE57-139E3BD62C62}"/>
          </ac:picMkLst>
        </pc:picChg>
        <pc:picChg chg="del">
          <ac:chgData name="John Regula" userId="17b6aed6-6a75-48fb-a3c8-7e7070c8665f" providerId="ADAL" clId="{EEB46435-8AD8-4C4C-BB22-526CE23A6C5A}" dt="2023-06-13T08:09:05.860" v="4058" actId="478"/>
          <ac:picMkLst>
            <pc:docMk/>
            <pc:sldMk cId="1387418637" sldId="2147379083"/>
            <ac:picMk id="24" creationId="{933ABEDE-C1F0-8304-BDDA-72B23158B8EB}"/>
          </ac:picMkLst>
        </pc:picChg>
        <pc:picChg chg="del">
          <ac:chgData name="John Regula" userId="17b6aed6-6a75-48fb-a3c8-7e7070c8665f" providerId="ADAL" clId="{EEB46435-8AD8-4C4C-BB22-526CE23A6C5A}" dt="2023-06-13T08:09:04.741" v="4056" actId="478"/>
          <ac:picMkLst>
            <pc:docMk/>
            <pc:sldMk cId="1387418637" sldId="2147379083"/>
            <ac:picMk id="27" creationId="{453138F5-8243-EDEB-61C3-58A047F8DEAC}"/>
          </ac:picMkLst>
        </pc:picChg>
        <pc:picChg chg="del mod">
          <ac:chgData name="John Regula" userId="17b6aed6-6a75-48fb-a3c8-7e7070c8665f" providerId="ADAL" clId="{EEB46435-8AD8-4C4C-BB22-526CE23A6C5A}" dt="2023-06-13T08:09:03.716" v="4055" actId="478"/>
          <ac:picMkLst>
            <pc:docMk/>
            <pc:sldMk cId="1387418637" sldId="2147379083"/>
            <ac:picMk id="45" creationId="{5813ABCF-0BFD-3FCC-CD3B-621B56112F08}"/>
          </ac:picMkLst>
        </pc:picChg>
        <pc:picChg chg="del">
          <ac:chgData name="John Regula" userId="17b6aed6-6a75-48fb-a3c8-7e7070c8665f" providerId="ADAL" clId="{EEB46435-8AD8-4C4C-BB22-526CE23A6C5A}" dt="2023-06-13T08:09:05.255" v="4057" actId="478"/>
          <ac:picMkLst>
            <pc:docMk/>
            <pc:sldMk cId="1387418637" sldId="2147379083"/>
            <ac:picMk id="48" creationId="{243A9A20-AC30-F5F8-D067-2A7760F72787}"/>
          </ac:picMkLst>
        </pc:picChg>
        <pc:picChg chg="del">
          <ac:chgData name="John Regula" userId="17b6aed6-6a75-48fb-a3c8-7e7070c8665f" providerId="ADAL" clId="{EEB46435-8AD8-4C4C-BB22-526CE23A6C5A}" dt="2023-06-13T08:09:06.443" v="4059" actId="478"/>
          <ac:picMkLst>
            <pc:docMk/>
            <pc:sldMk cId="1387418637" sldId="2147379083"/>
            <ac:picMk id="50" creationId="{F4F066C1-2F36-576D-10AC-7948FD864FB5}"/>
          </ac:picMkLst>
        </pc:picChg>
        <pc:picChg chg="add mod">
          <ac:chgData name="John Regula" userId="17b6aed6-6a75-48fb-a3c8-7e7070c8665f" providerId="ADAL" clId="{EEB46435-8AD8-4C4C-BB22-526CE23A6C5A}" dt="2023-06-13T08:11:15.409" v="4096" actId="1076"/>
          <ac:picMkLst>
            <pc:docMk/>
            <pc:sldMk cId="1387418637" sldId="2147379083"/>
            <ac:picMk id="1026" creationId="{FE1DA7EE-FA66-56E6-77AB-3CAB60BA51A3}"/>
          </ac:picMkLst>
        </pc:picChg>
        <pc:cxnChg chg="del">
          <ac:chgData name="John Regula" userId="17b6aed6-6a75-48fb-a3c8-7e7070c8665f" providerId="ADAL" clId="{EEB46435-8AD8-4C4C-BB22-526CE23A6C5A}" dt="2023-06-13T08:10:05.589" v="4077" actId="478"/>
          <ac:cxnSpMkLst>
            <pc:docMk/>
            <pc:sldMk cId="1387418637" sldId="2147379083"/>
            <ac:cxnSpMk id="12" creationId="{DFF559AB-9844-10D4-2281-5A511D582F01}"/>
          </ac:cxnSpMkLst>
        </pc:cxnChg>
      </pc:sldChg>
      <pc:sldChg chg="addSp delSp modSp add mod">
        <pc:chgData name="John Regula" userId="17b6aed6-6a75-48fb-a3c8-7e7070c8665f" providerId="ADAL" clId="{EEB46435-8AD8-4C4C-BB22-526CE23A6C5A}" dt="2023-07-27T09:52:25.864" v="5196" actId="14100"/>
        <pc:sldMkLst>
          <pc:docMk/>
          <pc:sldMk cId="3064876986" sldId="2147379083"/>
        </pc:sldMkLst>
        <pc:spChg chg="mod ord">
          <ac:chgData name="John Regula" userId="17b6aed6-6a75-48fb-a3c8-7e7070c8665f" providerId="ADAL" clId="{EEB46435-8AD8-4C4C-BB22-526CE23A6C5A}" dt="2023-06-13T09:45:33.599" v="4485" actId="1076"/>
          <ac:spMkLst>
            <pc:docMk/>
            <pc:sldMk cId="3064876986" sldId="2147379083"/>
            <ac:spMk id="3" creationId="{6B94F0F5-1CF5-0202-7625-EF8DFB713883}"/>
          </ac:spMkLst>
        </pc:spChg>
        <pc:spChg chg="mod ord">
          <ac:chgData name="John Regula" userId="17b6aed6-6a75-48fb-a3c8-7e7070c8665f" providerId="ADAL" clId="{EEB46435-8AD8-4C4C-BB22-526CE23A6C5A}" dt="2023-06-13T09:45:33.599" v="4485" actId="1076"/>
          <ac:spMkLst>
            <pc:docMk/>
            <pc:sldMk cId="3064876986" sldId="2147379083"/>
            <ac:spMk id="9" creationId="{6A6F90A9-120A-84F3-28BD-4686EB8D6536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11" creationId="{7E0E2993-0031-3953-D3F2-B3644C7F3F64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14" creationId="{12BEF55F-77CA-3FFD-AD6C-B5C3CF79632B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15" creationId="{D645B617-ABAB-719E-A798-B3BA03A007C9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16" creationId="{8CAC9383-84FA-447D-5C62-5E3786FFE646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17" creationId="{577D1923-494B-8CFF-190A-49A1776E8201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18" creationId="{4EBC7351-BC1D-5AAD-1D25-B1AE695EE048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19" creationId="{1A0556DF-A7B3-8912-E68F-2162E655F998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20" creationId="{BC48D906-C12F-14C4-0E1B-C4D0FE9947F2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21" creationId="{30825C3A-87F7-A130-42C2-01CF39B4D57D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22" creationId="{EC8A3B4D-C8D3-5D0F-5361-B854CA5B4C0E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23" creationId="{456BD3B3-F9CE-7611-A51E-78B10C8248DB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36" creationId="{8A91731E-DBBD-8031-9252-09D46577722B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37" creationId="{DD26C46B-A07D-0B10-16CC-CAF697E9A587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38" creationId="{597CB5E6-B3B5-877C-A47E-2F254014AA3D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39" creationId="{032A27AE-A213-3A30-D41A-1BF9D64D68BA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41" creationId="{C5EA9711-7739-7D7C-94BD-49ECFA374A95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42" creationId="{C4D40DAA-D044-7237-00B5-8EAEA0AFD5F3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43" creationId="{A11E7384-CDEE-F8BE-B4CB-C5CA731BBDA6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44" creationId="{2230D91A-773B-CD35-E689-4FEDA80E86E9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46" creationId="{1AF1EF5F-FAE1-DAE1-ECE2-D07B7338FC28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47" creationId="{E533D442-6AF3-788D-F4B0-1FB0CB550D37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49" creationId="{CC85BA5D-F1F4-E51B-974E-C4E4D99E0AAA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55" creationId="{1A94DF00-EA3E-0FD8-92E8-474373A6F025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56" creationId="{303AFA69-548C-24A8-C690-4820F35C002C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57" creationId="{D0A760C0-E3CE-09A0-35F8-C3002E1ACC37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62" creationId="{8F541EE8-E02F-EBC2-16D1-9D716EDBFF27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63" creationId="{31B72006-9D67-6C2D-A1DC-222AF016C924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64" creationId="{002FC57D-A8BD-4210-0349-E4D9B3D9BDE6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65" creationId="{39222E59-34B7-A6DA-92A7-8C3449F120F4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66" creationId="{5B3EB153-4851-1296-4C2A-FC36CCFDC197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67" creationId="{A9473BB4-29FC-62D5-6D06-405D7CCBC4B1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68" creationId="{D4240795-6594-08D7-A027-0370602EAA7D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69" creationId="{4942104E-A35F-9F6D-DFBF-9D6EC860052D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70" creationId="{80B9F045-DEA8-8766-D6CD-9F7620CDEB9E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71" creationId="{92DE4BA0-9619-47A0-5345-D0C6FD56F77E}"/>
          </ac:spMkLst>
        </pc:spChg>
        <pc:spChg chg="mod">
          <ac:chgData name="John Regula" userId="17b6aed6-6a75-48fb-a3c8-7e7070c8665f" providerId="ADAL" clId="{EEB46435-8AD8-4C4C-BB22-526CE23A6C5A}" dt="2023-06-13T08:59:09.598" v="4146" actId="207"/>
          <ac:spMkLst>
            <pc:docMk/>
            <pc:sldMk cId="3064876986" sldId="2147379083"/>
            <ac:spMk id="72" creationId="{49C0CD20-2375-A5EF-4370-990B06A31627}"/>
          </ac:spMkLst>
        </pc:spChg>
        <pc:spChg chg="mod">
          <ac:chgData name="John Regula" userId="17b6aed6-6a75-48fb-a3c8-7e7070c8665f" providerId="ADAL" clId="{EEB46435-8AD8-4C4C-BB22-526CE23A6C5A}" dt="2023-06-13T09:04:00.359" v="4165" actId="208"/>
          <ac:spMkLst>
            <pc:docMk/>
            <pc:sldMk cId="3064876986" sldId="2147379083"/>
            <ac:spMk id="84" creationId="{B2D78E8A-4707-6AFB-645B-F80E9A9FD968}"/>
          </ac:spMkLst>
        </pc:spChg>
        <pc:spChg chg="mod">
          <ac:chgData name="John Regula" userId="17b6aed6-6a75-48fb-a3c8-7e7070c8665f" providerId="ADAL" clId="{EEB46435-8AD8-4C4C-BB22-526CE23A6C5A}" dt="2023-06-13T09:04:00.359" v="4165" actId="208"/>
          <ac:spMkLst>
            <pc:docMk/>
            <pc:sldMk cId="3064876986" sldId="2147379083"/>
            <ac:spMk id="85" creationId="{FAAD6111-0AB0-CEDE-CEA5-47D3FAE69308}"/>
          </ac:spMkLst>
        </pc:spChg>
        <pc:spChg chg="mod">
          <ac:chgData name="John Regula" userId="17b6aed6-6a75-48fb-a3c8-7e7070c8665f" providerId="ADAL" clId="{EEB46435-8AD8-4C4C-BB22-526CE23A6C5A}" dt="2023-06-13T09:04:00.359" v="4165" actId="208"/>
          <ac:spMkLst>
            <pc:docMk/>
            <pc:sldMk cId="3064876986" sldId="2147379083"/>
            <ac:spMk id="86" creationId="{E358632C-500F-67DB-40D7-337DEEE35961}"/>
          </ac:spMkLst>
        </pc:spChg>
        <pc:spChg chg="mod">
          <ac:chgData name="John Regula" userId="17b6aed6-6a75-48fb-a3c8-7e7070c8665f" providerId="ADAL" clId="{EEB46435-8AD8-4C4C-BB22-526CE23A6C5A}" dt="2023-06-13T09:04:00.359" v="4165" actId="208"/>
          <ac:spMkLst>
            <pc:docMk/>
            <pc:sldMk cId="3064876986" sldId="2147379083"/>
            <ac:spMk id="87" creationId="{B5828B97-213F-F023-DC97-2CB9C21C280A}"/>
          </ac:spMkLst>
        </pc:spChg>
        <pc:spChg chg="mod">
          <ac:chgData name="John Regula" userId="17b6aed6-6a75-48fb-a3c8-7e7070c8665f" providerId="ADAL" clId="{EEB46435-8AD8-4C4C-BB22-526CE23A6C5A}" dt="2023-06-13T09:04:00.359" v="4165" actId="208"/>
          <ac:spMkLst>
            <pc:docMk/>
            <pc:sldMk cId="3064876986" sldId="2147379083"/>
            <ac:spMk id="88" creationId="{229169DC-45C2-00CE-E1CA-B1BAEA2C0774}"/>
          </ac:spMkLst>
        </pc:spChg>
        <pc:spChg chg="mod">
          <ac:chgData name="John Regula" userId="17b6aed6-6a75-48fb-a3c8-7e7070c8665f" providerId="ADAL" clId="{EEB46435-8AD8-4C4C-BB22-526CE23A6C5A}" dt="2023-06-13T09:04:00.359" v="4165" actId="208"/>
          <ac:spMkLst>
            <pc:docMk/>
            <pc:sldMk cId="3064876986" sldId="2147379083"/>
            <ac:spMk id="89" creationId="{882195A1-4000-1FD5-7D96-17F224B6DDAC}"/>
          </ac:spMkLst>
        </pc:spChg>
        <pc:spChg chg="mod">
          <ac:chgData name="John Regula" userId="17b6aed6-6a75-48fb-a3c8-7e7070c8665f" providerId="ADAL" clId="{EEB46435-8AD8-4C4C-BB22-526CE23A6C5A}" dt="2023-06-13T09:04:00.359" v="4165" actId="208"/>
          <ac:spMkLst>
            <pc:docMk/>
            <pc:sldMk cId="3064876986" sldId="2147379083"/>
            <ac:spMk id="90" creationId="{842B6C17-ABF9-52CF-FB3A-AA4D2E73E60E}"/>
          </ac:spMkLst>
        </pc:spChg>
        <pc:spChg chg="mod">
          <ac:chgData name="John Regula" userId="17b6aed6-6a75-48fb-a3c8-7e7070c8665f" providerId="ADAL" clId="{EEB46435-8AD8-4C4C-BB22-526CE23A6C5A}" dt="2023-06-13T09:04:00.359" v="4165" actId="208"/>
          <ac:spMkLst>
            <pc:docMk/>
            <pc:sldMk cId="3064876986" sldId="2147379083"/>
            <ac:spMk id="91" creationId="{25387AE3-826B-D70B-B0EE-10FB27C856D1}"/>
          </ac:spMkLst>
        </pc:spChg>
        <pc:spChg chg="mod">
          <ac:chgData name="John Regula" userId="17b6aed6-6a75-48fb-a3c8-7e7070c8665f" providerId="ADAL" clId="{EEB46435-8AD8-4C4C-BB22-526CE23A6C5A}" dt="2023-06-13T09:04:00.359" v="4165" actId="208"/>
          <ac:spMkLst>
            <pc:docMk/>
            <pc:sldMk cId="3064876986" sldId="2147379083"/>
            <ac:spMk id="93" creationId="{3A20CA59-B1AD-0082-F86D-4DC39878C306}"/>
          </ac:spMkLst>
        </pc:spChg>
        <pc:spChg chg="mod">
          <ac:chgData name="John Regula" userId="17b6aed6-6a75-48fb-a3c8-7e7070c8665f" providerId="ADAL" clId="{EEB46435-8AD8-4C4C-BB22-526CE23A6C5A}" dt="2023-06-13T09:04:00.359" v="4165" actId="208"/>
          <ac:spMkLst>
            <pc:docMk/>
            <pc:sldMk cId="3064876986" sldId="2147379083"/>
            <ac:spMk id="94" creationId="{8FBF0340-0BC1-3C9C-1634-4B2471016C5F}"/>
          </ac:spMkLst>
        </pc:spChg>
        <pc:spChg chg="mod">
          <ac:chgData name="John Regula" userId="17b6aed6-6a75-48fb-a3c8-7e7070c8665f" providerId="ADAL" clId="{EEB46435-8AD8-4C4C-BB22-526CE23A6C5A}" dt="2023-06-13T09:04:00.359" v="4165" actId="208"/>
          <ac:spMkLst>
            <pc:docMk/>
            <pc:sldMk cId="3064876986" sldId="2147379083"/>
            <ac:spMk id="95" creationId="{13988593-55F4-0D05-93ED-9A5F678DC934}"/>
          </ac:spMkLst>
        </pc:spChg>
        <pc:spChg chg="mod">
          <ac:chgData name="John Regula" userId="17b6aed6-6a75-48fb-a3c8-7e7070c8665f" providerId="ADAL" clId="{EEB46435-8AD8-4C4C-BB22-526CE23A6C5A}" dt="2023-06-13T09:04:58.877" v="4172" actId="207"/>
          <ac:spMkLst>
            <pc:docMk/>
            <pc:sldMk cId="3064876986" sldId="2147379083"/>
            <ac:spMk id="100" creationId="{B00EB515-91B9-C443-2EEA-329BD075313D}"/>
          </ac:spMkLst>
        </pc:spChg>
        <pc:spChg chg="mod">
          <ac:chgData name="John Regula" userId="17b6aed6-6a75-48fb-a3c8-7e7070c8665f" providerId="ADAL" clId="{EEB46435-8AD8-4C4C-BB22-526CE23A6C5A}" dt="2023-06-13T09:04:58.877" v="4172" actId="207"/>
          <ac:spMkLst>
            <pc:docMk/>
            <pc:sldMk cId="3064876986" sldId="2147379083"/>
            <ac:spMk id="101" creationId="{CAD017B2-B8E8-73E9-E756-975E6FE7D59E}"/>
          </ac:spMkLst>
        </pc:spChg>
        <pc:spChg chg="mod">
          <ac:chgData name="John Regula" userId="17b6aed6-6a75-48fb-a3c8-7e7070c8665f" providerId="ADAL" clId="{EEB46435-8AD8-4C4C-BB22-526CE23A6C5A}" dt="2023-06-13T09:04:58.877" v="4172" actId="207"/>
          <ac:spMkLst>
            <pc:docMk/>
            <pc:sldMk cId="3064876986" sldId="2147379083"/>
            <ac:spMk id="102" creationId="{87E8B57F-305E-F24F-849F-36807E470E5C}"/>
          </ac:spMkLst>
        </pc:spChg>
        <pc:spChg chg="mod">
          <ac:chgData name="John Regula" userId="17b6aed6-6a75-48fb-a3c8-7e7070c8665f" providerId="ADAL" clId="{EEB46435-8AD8-4C4C-BB22-526CE23A6C5A}" dt="2023-06-13T09:04:58.877" v="4172" actId="207"/>
          <ac:spMkLst>
            <pc:docMk/>
            <pc:sldMk cId="3064876986" sldId="2147379083"/>
            <ac:spMk id="103" creationId="{699AF632-2FAB-5D0D-520E-AE25A2065BD4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07" creationId="{24A3F34F-A719-9C86-214A-0995BD2C06EF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08" creationId="{33E3ABA9-BD28-FCE0-72B5-AA474332F037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09" creationId="{FFF6787A-2332-8C16-CA2D-C2BE463450F9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10" creationId="{C372506F-A371-12FE-D972-8171CD1DCD33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11" creationId="{B57517ED-E815-BA02-E655-5ADE621AA98D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12" creationId="{1A5A952C-A760-7180-13C5-6B85D79636DB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13" creationId="{6302B52B-0BE1-B1A2-F1C1-2E46BBF85B49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14" creationId="{2C95EB51-F610-4D0D-A085-BD2E66B66529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16" creationId="{E9567CD4-AB7D-C546-4F71-D1EC29D6740B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17" creationId="{001C3D70-065E-0FDD-0E9A-EDCCCA8E5695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18" creationId="{87384799-C967-1D0C-84D6-5A3742DF3CCC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22" creationId="{44C6A790-C810-22E3-DB8C-37CAF2564A74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23" creationId="{C33D1A50-5F56-3455-527F-CE1CD3E1D49B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24" creationId="{B0730D2D-E015-B964-1A25-650BCFE7E6E9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25" creationId="{A88E4162-6C50-8C1C-35EB-AB44D82F514C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26" creationId="{28D07C8C-BA65-BF2E-02CD-14828F336261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27" creationId="{7CA54F23-0283-8C36-67F3-CECEACD915C3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28" creationId="{FBF3B603-81FC-B3F9-F283-C2FC95BE8E18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29" creationId="{DC7FADC0-0C95-CFEC-2B32-35392B5A8181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30" creationId="{78ED3EC1-684F-23A6-0ECE-18D9B874C7A3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31" creationId="{958DC255-B4C4-E676-9FCF-CAFE49CF02ED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32" creationId="{65B06394-5BFD-3831-971A-23401AF4235E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34" creationId="{59693FFB-6D15-E37F-7362-78AA2B20D761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35" creationId="{1D9477DA-F1C5-D06B-0CB9-5A63D4527A64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36" creationId="{FED18B72-2A39-A2CD-72D0-AFF51512D066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38" creationId="{B2C547F7-0BCA-35BC-F115-CE29E55731DE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39" creationId="{BAD9749B-258C-5C48-6AD7-DF1D2DDE5FB9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40" creationId="{BA8030CF-5AF4-CBDF-EC8A-2420C34C3BAF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41" creationId="{1FC23B9D-05C3-31D3-841D-E3065BE37CD0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42" creationId="{2FCFA9C4-16DE-1E3F-35B4-AB855F440B3D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43" creationId="{6F117DCB-DAED-A0DE-7D8C-039C956884EA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44" creationId="{ED24C691-04C8-D429-54C3-ED0800A8E934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45" creationId="{F862B838-64B5-48F3-6D84-75EB236BFF9B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46" creationId="{A40A9C3A-9A38-07DF-41BA-D67EDD0DB518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47" creationId="{993E3501-5B43-C165-D2A6-2AC278CF67A8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48" creationId="{20601099-E4E3-CE54-7040-71F32CD25041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52" creationId="{DD8952EB-E2AE-CC81-53BC-9EB62E8C6904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53" creationId="{AE282ECD-E9A8-52C7-3630-D9632C94A6FA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54" creationId="{EF146615-ECEA-09F4-9B88-DFC7FEDE77B6}"/>
          </ac:spMkLst>
        </pc:spChg>
        <pc:spChg chg="mod">
          <ac:chgData name="John Regula" userId="17b6aed6-6a75-48fb-a3c8-7e7070c8665f" providerId="ADAL" clId="{EEB46435-8AD8-4C4C-BB22-526CE23A6C5A}" dt="2023-06-13T09:05:27.342" v="4179" actId="571"/>
          <ac:spMkLst>
            <pc:docMk/>
            <pc:sldMk cId="3064876986" sldId="2147379083"/>
            <ac:spMk id="155" creationId="{26B3BB9A-4791-6A51-F377-B53066BC4779}"/>
          </ac:spMkLst>
        </pc:spChg>
        <pc:spChg chg="mod">
          <ac:chgData name="John Regula" userId="17b6aed6-6a75-48fb-a3c8-7e7070c8665f" providerId="ADAL" clId="{EEB46435-8AD8-4C4C-BB22-526CE23A6C5A}" dt="2023-06-13T09:08:22.971" v="4203" actId="208"/>
          <ac:spMkLst>
            <pc:docMk/>
            <pc:sldMk cId="3064876986" sldId="2147379083"/>
            <ac:spMk id="160" creationId="{4206BC0E-BFDA-F107-C2B9-47B8C0A8842E}"/>
          </ac:spMkLst>
        </pc:spChg>
        <pc:spChg chg="mod">
          <ac:chgData name="John Regula" userId="17b6aed6-6a75-48fb-a3c8-7e7070c8665f" providerId="ADAL" clId="{EEB46435-8AD8-4C4C-BB22-526CE23A6C5A}" dt="2023-06-13T09:08:22.971" v="4203" actId="208"/>
          <ac:spMkLst>
            <pc:docMk/>
            <pc:sldMk cId="3064876986" sldId="2147379083"/>
            <ac:spMk id="161" creationId="{A370026B-676B-DB9F-FB93-AD4DAC4D36D5}"/>
          </ac:spMkLst>
        </pc:spChg>
        <pc:spChg chg="mod">
          <ac:chgData name="John Regula" userId="17b6aed6-6a75-48fb-a3c8-7e7070c8665f" providerId="ADAL" clId="{EEB46435-8AD8-4C4C-BB22-526CE23A6C5A}" dt="2023-06-13T09:08:22.971" v="4203" actId="208"/>
          <ac:spMkLst>
            <pc:docMk/>
            <pc:sldMk cId="3064876986" sldId="2147379083"/>
            <ac:spMk id="162" creationId="{B18711B8-B58D-ABE0-D20F-FEC63B954B45}"/>
          </ac:spMkLst>
        </pc:spChg>
        <pc:spChg chg="mod">
          <ac:chgData name="John Regula" userId="17b6aed6-6a75-48fb-a3c8-7e7070c8665f" providerId="ADAL" clId="{EEB46435-8AD8-4C4C-BB22-526CE23A6C5A}" dt="2023-06-13T09:08:22.971" v="4203" actId="208"/>
          <ac:spMkLst>
            <pc:docMk/>
            <pc:sldMk cId="3064876986" sldId="2147379083"/>
            <ac:spMk id="163" creationId="{3C4A4C19-B94C-DEF8-1EA9-9C9A44CF6A11}"/>
          </ac:spMkLst>
        </pc:spChg>
        <pc:spChg chg="mod">
          <ac:chgData name="John Regula" userId="17b6aed6-6a75-48fb-a3c8-7e7070c8665f" providerId="ADAL" clId="{EEB46435-8AD8-4C4C-BB22-526CE23A6C5A}" dt="2023-06-13T09:08:22.971" v="4203" actId="208"/>
          <ac:spMkLst>
            <pc:docMk/>
            <pc:sldMk cId="3064876986" sldId="2147379083"/>
            <ac:spMk id="165" creationId="{CD78BDBD-F659-66E6-E94C-05B5B276945E}"/>
          </ac:spMkLst>
        </pc:spChg>
        <pc:spChg chg="mod">
          <ac:chgData name="John Regula" userId="17b6aed6-6a75-48fb-a3c8-7e7070c8665f" providerId="ADAL" clId="{EEB46435-8AD8-4C4C-BB22-526CE23A6C5A}" dt="2023-06-13T09:08:22.971" v="4203" actId="208"/>
          <ac:spMkLst>
            <pc:docMk/>
            <pc:sldMk cId="3064876986" sldId="2147379083"/>
            <ac:spMk id="166" creationId="{0E3AC6C9-F6FF-551A-963F-304BA59D8F04}"/>
          </ac:spMkLst>
        </pc:spChg>
        <pc:spChg chg="mod">
          <ac:chgData name="John Regula" userId="17b6aed6-6a75-48fb-a3c8-7e7070c8665f" providerId="ADAL" clId="{EEB46435-8AD8-4C4C-BB22-526CE23A6C5A}" dt="2023-06-13T09:08:22.971" v="4203" actId="208"/>
          <ac:spMkLst>
            <pc:docMk/>
            <pc:sldMk cId="3064876986" sldId="2147379083"/>
            <ac:spMk id="167" creationId="{6686B310-FD6A-107A-2099-08A9AA2B7D99}"/>
          </ac:spMkLst>
        </pc:spChg>
        <pc:spChg chg="mod">
          <ac:chgData name="John Regula" userId="17b6aed6-6a75-48fb-a3c8-7e7070c8665f" providerId="ADAL" clId="{EEB46435-8AD8-4C4C-BB22-526CE23A6C5A}" dt="2023-06-13T09:08:22.971" v="4203" actId="208"/>
          <ac:spMkLst>
            <pc:docMk/>
            <pc:sldMk cId="3064876986" sldId="2147379083"/>
            <ac:spMk id="168" creationId="{5BFF034F-FC52-D327-9E6B-F958DB708274}"/>
          </ac:spMkLst>
        </pc:spChg>
        <pc:spChg chg="mod">
          <ac:chgData name="John Regula" userId="17b6aed6-6a75-48fb-a3c8-7e7070c8665f" providerId="ADAL" clId="{EEB46435-8AD8-4C4C-BB22-526CE23A6C5A}" dt="2023-06-13T09:08:38.549" v="4205" actId="571"/>
          <ac:spMkLst>
            <pc:docMk/>
            <pc:sldMk cId="3064876986" sldId="2147379083"/>
            <ac:spMk id="172" creationId="{B9287974-E166-A499-8433-9BDE7384DDDE}"/>
          </ac:spMkLst>
        </pc:spChg>
        <pc:spChg chg="mod">
          <ac:chgData name="John Regula" userId="17b6aed6-6a75-48fb-a3c8-7e7070c8665f" providerId="ADAL" clId="{EEB46435-8AD8-4C4C-BB22-526CE23A6C5A}" dt="2023-06-13T09:08:38.549" v="4205" actId="571"/>
          <ac:spMkLst>
            <pc:docMk/>
            <pc:sldMk cId="3064876986" sldId="2147379083"/>
            <ac:spMk id="173" creationId="{53B8AE3C-2269-2CA6-5E76-DDFF2EE87E65}"/>
          </ac:spMkLst>
        </pc:spChg>
        <pc:spChg chg="mod">
          <ac:chgData name="John Regula" userId="17b6aed6-6a75-48fb-a3c8-7e7070c8665f" providerId="ADAL" clId="{EEB46435-8AD8-4C4C-BB22-526CE23A6C5A}" dt="2023-06-13T09:08:38.549" v="4205" actId="571"/>
          <ac:spMkLst>
            <pc:docMk/>
            <pc:sldMk cId="3064876986" sldId="2147379083"/>
            <ac:spMk id="174" creationId="{AE8D27D6-0DB0-D137-B419-9266150AE8DD}"/>
          </ac:spMkLst>
        </pc:spChg>
        <pc:spChg chg="mod">
          <ac:chgData name="John Regula" userId="17b6aed6-6a75-48fb-a3c8-7e7070c8665f" providerId="ADAL" clId="{EEB46435-8AD8-4C4C-BB22-526CE23A6C5A}" dt="2023-06-13T09:08:38.549" v="4205" actId="571"/>
          <ac:spMkLst>
            <pc:docMk/>
            <pc:sldMk cId="3064876986" sldId="2147379083"/>
            <ac:spMk id="175" creationId="{842D6940-28A2-54C5-472C-3F9D58FF6150}"/>
          </ac:spMkLst>
        </pc:spChg>
        <pc:spChg chg="mod">
          <ac:chgData name="John Regula" userId="17b6aed6-6a75-48fb-a3c8-7e7070c8665f" providerId="ADAL" clId="{EEB46435-8AD8-4C4C-BB22-526CE23A6C5A}" dt="2023-06-13T09:08:38.549" v="4205" actId="571"/>
          <ac:spMkLst>
            <pc:docMk/>
            <pc:sldMk cId="3064876986" sldId="2147379083"/>
            <ac:spMk id="176" creationId="{5C4B719E-41F7-36CE-D117-FE6DF17DAC44}"/>
          </ac:spMkLst>
        </pc:spChg>
        <pc:spChg chg="mod">
          <ac:chgData name="John Regula" userId="17b6aed6-6a75-48fb-a3c8-7e7070c8665f" providerId="ADAL" clId="{EEB46435-8AD8-4C4C-BB22-526CE23A6C5A}" dt="2023-06-13T09:08:38.549" v="4205" actId="571"/>
          <ac:spMkLst>
            <pc:docMk/>
            <pc:sldMk cId="3064876986" sldId="2147379083"/>
            <ac:spMk id="177" creationId="{B16B0CF0-2C91-45A2-AF47-0CBFD6EC5942}"/>
          </ac:spMkLst>
        </pc:spChg>
        <pc:spChg chg="mod">
          <ac:chgData name="John Regula" userId="17b6aed6-6a75-48fb-a3c8-7e7070c8665f" providerId="ADAL" clId="{EEB46435-8AD8-4C4C-BB22-526CE23A6C5A}" dt="2023-06-13T09:08:38.549" v="4205" actId="571"/>
          <ac:spMkLst>
            <pc:docMk/>
            <pc:sldMk cId="3064876986" sldId="2147379083"/>
            <ac:spMk id="178" creationId="{1DCFFD34-1052-389D-F587-788F0920A55F}"/>
          </ac:spMkLst>
        </pc:spChg>
        <pc:spChg chg="mod">
          <ac:chgData name="John Regula" userId="17b6aed6-6a75-48fb-a3c8-7e7070c8665f" providerId="ADAL" clId="{EEB46435-8AD8-4C4C-BB22-526CE23A6C5A}" dt="2023-06-13T09:08:38.549" v="4205" actId="571"/>
          <ac:spMkLst>
            <pc:docMk/>
            <pc:sldMk cId="3064876986" sldId="2147379083"/>
            <ac:spMk id="179" creationId="{E4774607-AFB3-5A7F-9C45-E76BF7898421}"/>
          </ac:spMkLst>
        </pc:spChg>
        <pc:spChg chg="mod">
          <ac:chgData name="John Regula" userId="17b6aed6-6a75-48fb-a3c8-7e7070c8665f" providerId="ADAL" clId="{EEB46435-8AD8-4C4C-BB22-526CE23A6C5A}" dt="2023-06-13T09:08:38.549" v="4205" actId="571"/>
          <ac:spMkLst>
            <pc:docMk/>
            <pc:sldMk cId="3064876986" sldId="2147379083"/>
            <ac:spMk id="181" creationId="{3BA32831-4F5D-D4E9-7A02-5F37DBA6F0B9}"/>
          </ac:spMkLst>
        </pc:spChg>
        <pc:spChg chg="mod">
          <ac:chgData name="John Regula" userId="17b6aed6-6a75-48fb-a3c8-7e7070c8665f" providerId="ADAL" clId="{EEB46435-8AD8-4C4C-BB22-526CE23A6C5A}" dt="2023-06-13T09:08:38.549" v="4205" actId="571"/>
          <ac:spMkLst>
            <pc:docMk/>
            <pc:sldMk cId="3064876986" sldId="2147379083"/>
            <ac:spMk id="182" creationId="{E6CE628A-64E8-758D-F265-D40C9369E4A3}"/>
          </ac:spMkLst>
        </pc:spChg>
        <pc:spChg chg="mod">
          <ac:chgData name="John Regula" userId="17b6aed6-6a75-48fb-a3c8-7e7070c8665f" providerId="ADAL" clId="{EEB46435-8AD8-4C4C-BB22-526CE23A6C5A}" dt="2023-06-13T09:08:38.549" v="4205" actId="571"/>
          <ac:spMkLst>
            <pc:docMk/>
            <pc:sldMk cId="3064876986" sldId="2147379083"/>
            <ac:spMk id="183" creationId="{9E4A6DA3-4043-9803-86D9-D46A6B5AF35F}"/>
          </ac:spMkLst>
        </pc:spChg>
        <pc:spChg chg="mod">
          <ac:chgData name="John Regula" userId="17b6aed6-6a75-48fb-a3c8-7e7070c8665f" providerId="ADAL" clId="{EEB46435-8AD8-4C4C-BB22-526CE23A6C5A}" dt="2023-06-13T09:08:43.672" v="4206" actId="571"/>
          <ac:spMkLst>
            <pc:docMk/>
            <pc:sldMk cId="3064876986" sldId="2147379083"/>
            <ac:spMk id="187" creationId="{1C4EB249-3817-0B99-25E9-BAAD5B6EAC20}"/>
          </ac:spMkLst>
        </pc:spChg>
        <pc:spChg chg="mod">
          <ac:chgData name="John Regula" userId="17b6aed6-6a75-48fb-a3c8-7e7070c8665f" providerId="ADAL" clId="{EEB46435-8AD8-4C4C-BB22-526CE23A6C5A}" dt="2023-06-13T09:08:43.672" v="4206" actId="571"/>
          <ac:spMkLst>
            <pc:docMk/>
            <pc:sldMk cId="3064876986" sldId="2147379083"/>
            <ac:spMk id="188" creationId="{F88873CD-FD6E-6ACA-DE19-D9A76CE5B12A}"/>
          </ac:spMkLst>
        </pc:spChg>
        <pc:spChg chg="mod">
          <ac:chgData name="John Regula" userId="17b6aed6-6a75-48fb-a3c8-7e7070c8665f" providerId="ADAL" clId="{EEB46435-8AD8-4C4C-BB22-526CE23A6C5A}" dt="2023-06-13T09:08:43.672" v="4206" actId="571"/>
          <ac:spMkLst>
            <pc:docMk/>
            <pc:sldMk cId="3064876986" sldId="2147379083"/>
            <ac:spMk id="189" creationId="{7D012B60-6A85-F956-5DC0-B9521076BFE0}"/>
          </ac:spMkLst>
        </pc:spChg>
        <pc:spChg chg="mod">
          <ac:chgData name="John Regula" userId="17b6aed6-6a75-48fb-a3c8-7e7070c8665f" providerId="ADAL" clId="{EEB46435-8AD8-4C4C-BB22-526CE23A6C5A}" dt="2023-06-13T09:08:43.672" v="4206" actId="571"/>
          <ac:spMkLst>
            <pc:docMk/>
            <pc:sldMk cId="3064876986" sldId="2147379083"/>
            <ac:spMk id="190" creationId="{C714009D-B24C-C0D4-F40B-CED9290AA732}"/>
          </ac:spMkLst>
        </pc:spChg>
        <pc:spChg chg="mod">
          <ac:chgData name="John Regula" userId="17b6aed6-6a75-48fb-a3c8-7e7070c8665f" providerId="ADAL" clId="{EEB46435-8AD8-4C4C-BB22-526CE23A6C5A}" dt="2023-06-13T09:08:43.672" v="4206" actId="571"/>
          <ac:spMkLst>
            <pc:docMk/>
            <pc:sldMk cId="3064876986" sldId="2147379083"/>
            <ac:spMk id="191" creationId="{47C807E1-0FBC-BCDB-AD0A-56979ABDC808}"/>
          </ac:spMkLst>
        </pc:spChg>
        <pc:spChg chg="mod">
          <ac:chgData name="John Regula" userId="17b6aed6-6a75-48fb-a3c8-7e7070c8665f" providerId="ADAL" clId="{EEB46435-8AD8-4C4C-BB22-526CE23A6C5A}" dt="2023-06-13T09:08:43.672" v="4206" actId="571"/>
          <ac:spMkLst>
            <pc:docMk/>
            <pc:sldMk cId="3064876986" sldId="2147379083"/>
            <ac:spMk id="192" creationId="{0E351A6C-F08D-F6C3-8A8E-F58CF7068CDD}"/>
          </ac:spMkLst>
        </pc:spChg>
        <pc:spChg chg="mod">
          <ac:chgData name="John Regula" userId="17b6aed6-6a75-48fb-a3c8-7e7070c8665f" providerId="ADAL" clId="{EEB46435-8AD8-4C4C-BB22-526CE23A6C5A}" dt="2023-06-13T09:08:43.672" v="4206" actId="571"/>
          <ac:spMkLst>
            <pc:docMk/>
            <pc:sldMk cId="3064876986" sldId="2147379083"/>
            <ac:spMk id="193" creationId="{87D05122-1754-B0B5-4207-5EF4DE3FF632}"/>
          </ac:spMkLst>
        </pc:spChg>
        <pc:spChg chg="mod">
          <ac:chgData name="John Regula" userId="17b6aed6-6a75-48fb-a3c8-7e7070c8665f" providerId="ADAL" clId="{EEB46435-8AD8-4C4C-BB22-526CE23A6C5A}" dt="2023-06-13T09:08:43.672" v="4206" actId="571"/>
          <ac:spMkLst>
            <pc:docMk/>
            <pc:sldMk cId="3064876986" sldId="2147379083"/>
            <ac:spMk id="194" creationId="{A6EB9918-1565-22E9-9D51-1ECC689315EF}"/>
          </ac:spMkLst>
        </pc:spChg>
        <pc:spChg chg="mod">
          <ac:chgData name="John Regula" userId="17b6aed6-6a75-48fb-a3c8-7e7070c8665f" providerId="ADAL" clId="{EEB46435-8AD8-4C4C-BB22-526CE23A6C5A}" dt="2023-06-13T09:08:43.672" v="4206" actId="571"/>
          <ac:spMkLst>
            <pc:docMk/>
            <pc:sldMk cId="3064876986" sldId="2147379083"/>
            <ac:spMk id="195" creationId="{F801CCD3-DC75-E56F-9852-9F80ABAD32B8}"/>
          </ac:spMkLst>
        </pc:spChg>
        <pc:spChg chg="mod">
          <ac:chgData name="John Regula" userId="17b6aed6-6a75-48fb-a3c8-7e7070c8665f" providerId="ADAL" clId="{EEB46435-8AD8-4C4C-BB22-526CE23A6C5A}" dt="2023-06-13T09:08:43.672" v="4206" actId="571"/>
          <ac:spMkLst>
            <pc:docMk/>
            <pc:sldMk cId="3064876986" sldId="2147379083"/>
            <ac:spMk id="196" creationId="{3D845E38-5E37-D196-590F-A6CBF415E95B}"/>
          </ac:spMkLst>
        </pc:spChg>
        <pc:spChg chg="mod">
          <ac:chgData name="John Regula" userId="17b6aed6-6a75-48fb-a3c8-7e7070c8665f" providerId="ADAL" clId="{EEB46435-8AD8-4C4C-BB22-526CE23A6C5A}" dt="2023-06-13T09:08:43.672" v="4206" actId="571"/>
          <ac:spMkLst>
            <pc:docMk/>
            <pc:sldMk cId="3064876986" sldId="2147379083"/>
            <ac:spMk id="197" creationId="{CAF66ED3-6E67-717F-FFEE-6A32ADA85624}"/>
          </ac:spMkLst>
        </pc:spChg>
        <pc:spChg chg="mod">
          <ac:chgData name="John Regula" userId="17b6aed6-6a75-48fb-a3c8-7e7070c8665f" providerId="ADAL" clId="{EEB46435-8AD8-4C4C-BB22-526CE23A6C5A}" dt="2023-06-13T09:08:50.863" v="4207" actId="571"/>
          <ac:spMkLst>
            <pc:docMk/>
            <pc:sldMk cId="3064876986" sldId="2147379083"/>
            <ac:spMk id="199" creationId="{C081A69D-65ED-82D6-2586-5CF4F28CF0B1}"/>
          </ac:spMkLst>
        </pc:spChg>
        <pc:spChg chg="mod">
          <ac:chgData name="John Regula" userId="17b6aed6-6a75-48fb-a3c8-7e7070c8665f" providerId="ADAL" clId="{EEB46435-8AD8-4C4C-BB22-526CE23A6C5A}" dt="2023-06-13T09:08:50.863" v="4207" actId="571"/>
          <ac:spMkLst>
            <pc:docMk/>
            <pc:sldMk cId="3064876986" sldId="2147379083"/>
            <ac:spMk id="200" creationId="{9E2D65E3-C6ED-F60E-65FF-6C83108434A8}"/>
          </ac:spMkLst>
        </pc:spChg>
        <pc:spChg chg="mod">
          <ac:chgData name="John Regula" userId="17b6aed6-6a75-48fb-a3c8-7e7070c8665f" providerId="ADAL" clId="{EEB46435-8AD8-4C4C-BB22-526CE23A6C5A}" dt="2023-06-13T09:08:50.863" v="4207" actId="571"/>
          <ac:spMkLst>
            <pc:docMk/>
            <pc:sldMk cId="3064876986" sldId="2147379083"/>
            <ac:spMk id="201" creationId="{184B494A-556B-A3C1-A12B-2B871ACB2C7D}"/>
          </ac:spMkLst>
        </pc:spChg>
        <pc:spChg chg="mod">
          <ac:chgData name="John Regula" userId="17b6aed6-6a75-48fb-a3c8-7e7070c8665f" providerId="ADAL" clId="{EEB46435-8AD8-4C4C-BB22-526CE23A6C5A}" dt="2023-06-13T09:08:50.863" v="4207" actId="571"/>
          <ac:spMkLst>
            <pc:docMk/>
            <pc:sldMk cId="3064876986" sldId="2147379083"/>
            <ac:spMk id="202" creationId="{9E3B9C5B-E903-3CC6-29EE-E25D22FC8F1B}"/>
          </ac:spMkLst>
        </pc:spChg>
        <pc:spChg chg="mod">
          <ac:chgData name="John Regula" userId="17b6aed6-6a75-48fb-a3c8-7e7070c8665f" providerId="ADAL" clId="{EEB46435-8AD8-4C4C-BB22-526CE23A6C5A}" dt="2023-06-13T09:08:50.863" v="4207" actId="571"/>
          <ac:spMkLst>
            <pc:docMk/>
            <pc:sldMk cId="3064876986" sldId="2147379083"/>
            <ac:spMk id="203" creationId="{5351AE12-CF1C-DBE8-2885-49EC27EF9FAA}"/>
          </ac:spMkLst>
        </pc:spChg>
        <pc:spChg chg="mod">
          <ac:chgData name="John Regula" userId="17b6aed6-6a75-48fb-a3c8-7e7070c8665f" providerId="ADAL" clId="{EEB46435-8AD8-4C4C-BB22-526CE23A6C5A}" dt="2023-06-13T09:08:50.863" v="4207" actId="571"/>
          <ac:spMkLst>
            <pc:docMk/>
            <pc:sldMk cId="3064876986" sldId="2147379083"/>
            <ac:spMk id="204" creationId="{2C704BFC-CB96-F00C-643A-38C9AABF41DF}"/>
          </ac:spMkLst>
        </pc:spChg>
        <pc:spChg chg="mod">
          <ac:chgData name="John Regula" userId="17b6aed6-6a75-48fb-a3c8-7e7070c8665f" providerId="ADAL" clId="{EEB46435-8AD8-4C4C-BB22-526CE23A6C5A}" dt="2023-06-13T09:08:50.863" v="4207" actId="571"/>
          <ac:spMkLst>
            <pc:docMk/>
            <pc:sldMk cId="3064876986" sldId="2147379083"/>
            <ac:spMk id="205" creationId="{7EA32BB7-F554-F21B-D0AA-0D5DC6811453}"/>
          </ac:spMkLst>
        </pc:spChg>
        <pc:spChg chg="mod">
          <ac:chgData name="John Regula" userId="17b6aed6-6a75-48fb-a3c8-7e7070c8665f" providerId="ADAL" clId="{EEB46435-8AD8-4C4C-BB22-526CE23A6C5A}" dt="2023-06-13T09:08:50.863" v="4207" actId="571"/>
          <ac:spMkLst>
            <pc:docMk/>
            <pc:sldMk cId="3064876986" sldId="2147379083"/>
            <ac:spMk id="206" creationId="{CDEF85BC-C68D-9CDB-F725-DDA946DD177A}"/>
          </ac:spMkLst>
        </pc:spChg>
        <pc:spChg chg="mod">
          <ac:chgData name="John Regula" userId="17b6aed6-6a75-48fb-a3c8-7e7070c8665f" providerId="ADAL" clId="{EEB46435-8AD8-4C4C-BB22-526CE23A6C5A}" dt="2023-06-13T09:08:50.863" v="4207" actId="571"/>
          <ac:spMkLst>
            <pc:docMk/>
            <pc:sldMk cId="3064876986" sldId="2147379083"/>
            <ac:spMk id="207" creationId="{67F9621B-2D9B-7984-632A-F8CE1011FE2D}"/>
          </ac:spMkLst>
        </pc:spChg>
        <pc:spChg chg="mod">
          <ac:chgData name="John Regula" userId="17b6aed6-6a75-48fb-a3c8-7e7070c8665f" providerId="ADAL" clId="{EEB46435-8AD8-4C4C-BB22-526CE23A6C5A}" dt="2023-06-13T09:08:50.863" v="4207" actId="571"/>
          <ac:spMkLst>
            <pc:docMk/>
            <pc:sldMk cId="3064876986" sldId="2147379083"/>
            <ac:spMk id="208" creationId="{9D9F799C-F05F-D1D3-E52E-A19A2066C45B}"/>
          </ac:spMkLst>
        </pc:spChg>
        <pc:spChg chg="mod">
          <ac:chgData name="John Regula" userId="17b6aed6-6a75-48fb-a3c8-7e7070c8665f" providerId="ADAL" clId="{EEB46435-8AD8-4C4C-BB22-526CE23A6C5A}" dt="2023-06-13T09:08:50.863" v="4207" actId="571"/>
          <ac:spMkLst>
            <pc:docMk/>
            <pc:sldMk cId="3064876986" sldId="2147379083"/>
            <ac:spMk id="209" creationId="{4D447715-C8BD-5DF7-7182-3222D8BF195C}"/>
          </ac:spMkLst>
        </pc:spChg>
        <pc:spChg chg="mod">
          <ac:chgData name="John Regula" userId="17b6aed6-6a75-48fb-a3c8-7e7070c8665f" providerId="ADAL" clId="{EEB46435-8AD8-4C4C-BB22-526CE23A6C5A}" dt="2023-06-13T09:08:53.499" v="4208" actId="571"/>
          <ac:spMkLst>
            <pc:docMk/>
            <pc:sldMk cId="3064876986" sldId="2147379083"/>
            <ac:spMk id="212" creationId="{E0C68A86-127E-1BB2-2521-6DA88AD0F654}"/>
          </ac:spMkLst>
        </pc:spChg>
        <pc:spChg chg="mod">
          <ac:chgData name="John Regula" userId="17b6aed6-6a75-48fb-a3c8-7e7070c8665f" providerId="ADAL" clId="{EEB46435-8AD8-4C4C-BB22-526CE23A6C5A}" dt="2023-06-13T09:08:53.499" v="4208" actId="571"/>
          <ac:spMkLst>
            <pc:docMk/>
            <pc:sldMk cId="3064876986" sldId="2147379083"/>
            <ac:spMk id="213" creationId="{17AA492D-D22A-2689-EE40-5B50819CB4D6}"/>
          </ac:spMkLst>
        </pc:spChg>
        <pc:spChg chg="mod">
          <ac:chgData name="John Regula" userId="17b6aed6-6a75-48fb-a3c8-7e7070c8665f" providerId="ADAL" clId="{EEB46435-8AD8-4C4C-BB22-526CE23A6C5A}" dt="2023-06-13T09:08:53.499" v="4208" actId="571"/>
          <ac:spMkLst>
            <pc:docMk/>
            <pc:sldMk cId="3064876986" sldId="2147379083"/>
            <ac:spMk id="214" creationId="{DF6BE01D-7384-EE81-BCA8-34FC200370C8}"/>
          </ac:spMkLst>
        </pc:spChg>
        <pc:spChg chg="mod">
          <ac:chgData name="John Regula" userId="17b6aed6-6a75-48fb-a3c8-7e7070c8665f" providerId="ADAL" clId="{EEB46435-8AD8-4C4C-BB22-526CE23A6C5A}" dt="2023-06-13T09:08:53.499" v="4208" actId="571"/>
          <ac:spMkLst>
            <pc:docMk/>
            <pc:sldMk cId="3064876986" sldId="2147379083"/>
            <ac:spMk id="215" creationId="{13600D8B-0928-2F3B-9320-F938A7B87213}"/>
          </ac:spMkLst>
        </pc:spChg>
        <pc:spChg chg="mod">
          <ac:chgData name="John Regula" userId="17b6aed6-6a75-48fb-a3c8-7e7070c8665f" providerId="ADAL" clId="{EEB46435-8AD8-4C4C-BB22-526CE23A6C5A}" dt="2023-06-13T09:08:53.499" v="4208" actId="571"/>
          <ac:spMkLst>
            <pc:docMk/>
            <pc:sldMk cId="3064876986" sldId="2147379083"/>
            <ac:spMk id="216" creationId="{E835109D-03A4-3929-82EB-92548E4156BC}"/>
          </ac:spMkLst>
        </pc:spChg>
        <pc:spChg chg="mod">
          <ac:chgData name="John Regula" userId="17b6aed6-6a75-48fb-a3c8-7e7070c8665f" providerId="ADAL" clId="{EEB46435-8AD8-4C4C-BB22-526CE23A6C5A}" dt="2023-06-13T09:08:53.499" v="4208" actId="571"/>
          <ac:spMkLst>
            <pc:docMk/>
            <pc:sldMk cId="3064876986" sldId="2147379083"/>
            <ac:spMk id="217" creationId="{271C3EA6-C0D3-6097-2A38-7FF8015B90AE}"/>
          </ac:spMkLst>
        </pc:spChg>
        <pc:spChg chg="mod">
          <ac:chgData name="John Regula" userId="17b6aed6-6a75-48fb-a3c8-7e7070c8665f" providerId="ADAL" clId="{EEB46435-8AD8-4C4C-BB22-526CE23A6C5A}" dt="2023-06-13T09:08:53.499" v="4208" actId="571"/>
          <ac:spMkLst>
            <pc:docMk/>
            <pc:sldMk cId="3064876986" sldId="2147379083"/>
            <ac:spMk id="218" creationId="{2E9BAB5C-D2C9-3CA9-BE1A-39C27D7A3720}"/>
          </ac:spMkLst>
        </pc:spChg>
        <pc:spChg chg="mod">
          <ac:chgData name="John Regula" userId="17b6aed6-6a75-48fb-a3c8-7e7070c8665f" providerId="ADAL" clId="{EEB46435-8AD8-4C4C-BB22-526CE23A6C5A}" dt="2023-06-13T09:08:53.499" v="4208" actId="571"/>
          <ac:spMkLst>
            <pc:docMk/>
            <pc:sldMk cId="3064876986" sldId="2147379083"/>
            <ac:spMk id="219" creationId="{7ED7D280-DB5B-D684-485E-421376119236}"/>
          </ac:spMkLst>
        </pc:spChg>
        <pc:spChg chg="mod">
          <ac:chgData name="John Regula" userId="17b6aed6-6a75-48fb-a3c8-7e7070c8665f" providerId="ADAL" clId="{EEB46435-8AD8-4C4C-BB22-526CE23A6C5A}" dt="2023-06-13T09:08:53.499" v="4208" actId="571"/>
          <ac:spMkLst>
            <pc:docMk/>
            <pc:sldMk cId="3064876986" sldId="2147379083"/>
            <ac:spMk id="221" creationId="{C44BDA6D-0236-443D-F2BB-920507CEE452}"/>
          </ac:spMkLst>
        </pc:spChg>
        <pc:spChg chg="mod">
          <ac:chgData name="John Regula" userId="17b6aed6-6a75-48fb-a3c8-7e7070c8665f" providerId="ADAL" clId="{EEB46435-8AD8-4C4C-BB22-526CE23A6C5A}" dt="2023-06-13T09:08:53.499" v="4208" actId="571"/>
          <ac:spMkLst>
            <pc:docMk/>
            <pc:sldMk cId="3064876986" sldId="2147379083"/>
            <ac:spMk id="222" creationId="{419268D7-CAC3-9309-E8DD-600424C54024}"/>
          </ac:spMkLst>
        </pc:spChg>
        <pc:spChg chg="mod">
          <ac:chgData name="John Regula" userId="17b6aed6-6a75-48fb-a3c8-7e7070c8665f" providerId="ADAL" clId="{EEB46435-8AD8-4C4C-BB22-526CE23A6C5A}" dt="2023-06-13T09:08:53.499" v="4208" actId="571"/>
          <ac:spMkLst>
            <pc:docMk/>
            <pc:sldMk cId="3064876986" sldId="2147379083"/>
            <ac:spMk id="223" creationId="{8E9979E3-FB3C-1565-3CEF-35A6E916E7FC}"/>
          </ac:spMkLst>
        </pc:spChg>
        <pc:spChg chg="mod">
          <ac:chgData name="John Regula" userId="17b6aed6-6a75-48fb-a3c8-7e7070c8665f" providerId="ADAL" clId="{EEB46435-8AD8-4C4C-BB22-526CE23A6C5A}" dt="2023-06-13T09:09:34.988" v="4217" actId="207"/>
          <ac:spMkLst>
            <pc:docMk/>
            <pc:sldMk cId="3064876986" sldId="2147379083"/>
            <ac:spMk id="227" creationId="{D487B45D-592B-F64A-7187-1DF86A376566}"/>
          </ac:spMkLst>
        </pc:spChg>
        <pc:spChg chg="mod">
          <ac:chgData name="John Regula" userId="17b6aed6-6a75-48fb-a3c8-7e7070c8665f" providerId="ADAL" clId="{EEB46435-8AD8-4C4C-BB22-526CE23A6C5A}" dt="2023-06-13T09:09:34.988" v="4217" actId="207"/>
          <ac:spMkLst>
            <pc:docMk/>
            <pc:sldMk cId="3064876986" sldId="2147379083"/>
            <ac:spMk id="228" creationId="{9127F822-8BF3-F38A-8AFC-5F79D12B3663}"/>
          </ac:spMkLst>
        </pc:spChg>
        <pc:spChg chg="mod">
          <ac:chgData name="John Regula" userId="17b6aed6-6a75-48fb-a3c8-7e7070c8665f" providerId="ADAL" clId="{EEB46435-8AD8-4C4C-BB22-526CE23A6C5A}" dt="2023-06-13T09:16:32.998" v="4238" actId="27803"/>
          <ac:spMkLst>
            <pc:docMk/>
            <pc:sldMk cId="3064876986" sldId="2147379083"/>
            <ac:spMk id="234" creationId="{0E801E29-3898-362E-647C-BA4CD1B9E657}"/>
          </ac:spMkLst>
        </pc:spChg>
        <pc:spChg chg="mod">
          <ac:chgData name="John Regula" userId="17b6aed6-6a75-48fb-a3c8-7e7070c8665f" providerId="ADAL" clId="{EEB46435-8AD8-4C4C-BB22-526CE23A6C5A}" dt="2023-06-13T09:16:32.998" v="4238" actId="27803"/>
          <ac:spMkLst>
            <pc:docMk/>
            <pc:sldMk cId="3064876986" sldId="2147379083"/>
            <ac:spMk id="235" creationId="{2EED8C90-126F-C7E8-8A5E-B1B2E353F4D5}"/>
          </ac:spMkLst>
        </pc:spChg>
        <pc:spChg chg="mod">
          <ac:chgData name="John Regula" userId="17b6aed6-6a75-48fb-a3c8-7e7070c8665f" providerId="ADAL" clId="{EEB46435-8AD8-4C4C-BB22-526CE23A6C5A}" dt="2023-06-13T09:16:32.998" v="4238" actId="27803"/>
          <ac:spMkLst>
            <pc:docMk/>
            <pc:sldMk cId="3064876986" sldId="2147379083"/>
            <ac:spMk id="236" creationId="{4897C036-64A6-5565-CE4B-0C31291F6602}"/>
          </ac:spMkLst>
        </pc:spChg>
        <pc:spChg chg="mod">
          <ac:chgData name="John Regula" userId="17b6aed6-6a75-48fb-a3c8-7e7070c8665f" providerId="ADAL" clId="{EEB46435-8AD8-4C4C-BB22-526CE23A6C5A}" dt="2023-06-13T09:16:32.998" v="4238" actId="27803"/>
          <ac:spMkLst>
            <pc:docMk/>
            <pc:sldMk cId="3064876986" sldId="2147379083"/>
            <ac:spMk id="237" creationId="{1BE942BE-7C6D-4ECA-4706-8F714047EC2A}"/>
          </ac:spMkLst>
        </pc:spChg>
        <pc:spChg chg="mod">
          <ac:chgData name="John Regula" userId="17b6aed6-6a75-48fb-a3c8-7e7070c8665f" providerId="ADAL" clId="{EEB46435-8AD8-4C4C-BB22-526CE23A6C5A}" dt="2023-06-13T09:16:32.998" v="4238" actId="27803"/>
          <ac:spMkLst>
            <pc:docMk/>
            <pc:sldMk cId="3064876986" sldId="2147379083"/>
            <ac:spMk id="239" creationId="{8020AFE5-D1C0-E8FB-BA5E-8E3297C923B3}"/>
          </ac:spMkLst>
        </pc:spChg>
        <pc:spChg chg="mod">
          <ac:chgData name="John Regula" userId="17b6aed6-6a75-48fb-a3c8-7e7070c8665f" providerId="ADAL" clId="{EEB46435-8AD8-4C4C-BB22-526CE23A6C5A}" dt="2023-06-13T09:16:32.998" v="4238" actId="27803"/>
          <ac:spMkLst>
            <pc:docMk/>
            <pc:sldMk cId="3064876986" sldId="2147379083"/>
            <ac:spMk id="240" creationId="{D126DDD9-6B86-DB04-3748-3F6A051BCD27}"/>
          </ac:spMkLst>
        </pc:spChg>
        <pc:spChg chg="mod">
          <ac:chgData name="John Regula" userId="17b6aed6-6a75-48fb-a3c8-7e7070c8665f" providerId="ADAL" clId="{EEB46435-8AD8-4C4C-BB22-526CE23A6C5A}" dt="2023-06-13T09:16:32.998" v="4238" actId="27803"/>
          <ac:spMkLst>
            <pc:docMk/>
            <pc:sldMk cId="3064876986" sldId="2147379083"/>
            <ac:spMk id="242" creationId="{2F620589-D425-182B-1445-8682536FFD4A}"/>
          </ac:spMkLst>
        </pc:spChg>
        <pc:spChg chg="mod">
          <ac:chgData name="John Regula" userId="17b6aed6-6a75-48fb-a3c8-7e7070c8665f" providerId="ADAL" clId="{EEB46435-8AD8-4C4C-BB22-526CE23A6C5A}" dt="2023-06-13T09:16:32.998" v="4238" actId="27803"/>
          <ac:spMkLst>
            <pc:docMk/>
            <pc:sldMk cId="3064876986" sldId="2147379083"/>
            <ac:spMk id="243" creationId="{25550375-540C-6071-F4F1-22652FDE71D5}"/>
          </ac:spMkLst>
        </pc:spChg>
        <pc:spChg chg="mod">
          <ac:chgData name="John Regula" userId="17b6aed6-6a75-48fb-a3c8-7e7070c8665f" providerId="ADAL" clId="{EEB46435-8AD8-4C4C-BB22-526CE23A6C5A}" dt="2023-06-13T09:16:32.998" v="4238" actId="27803"/>
          <ac:spMkLst>
            <pc:docMk/>
            <pc:sldMk cId="3064876986" sldId="2147379083"/>
            <ac:spMk id="244" creationId="{611F8360-F708-117F-0392-B6ADDDD83342}"/>
          </ac:spMkLst>
        </pc:spChg>
        <pc:spChg chg="mod">
          <ac:chgData name="John Regula" userId="17b6aed6-6a75-48fb-a3c8-7e7070c8665f" providerId="ADAL" clId="{EEB46435-8AD8-4C4C-BB22-526CE23A6C5A}" dt="2023-06-13T09:16:32.998" v="4238" actId="27803"/>
          <ac:spMkLst>
            <pc:docMk/>
            <pc:sldMk cId="3064876986" sldId="2147379083"/>
            <ac:spMk id="245" creationId="{47FB1B7D-975B-6395-363A-B12C286339CA}"/>
          </ac:spMkLst>
        </pc:spChg>
        <pc:spChg chg="mod">
          <ac:chgData name="John Regula" userId="17b6aed6-6a75-48fb-a3c8-7e7070c8665f" providerId="ADAL" clId="{EEB46435-8AD8-4C4C-BB22-526CE23A6C5A}" dt="2023-06-13T09:16:32.998" v="4238" actId="27803"/>
          <ac:spMkLst>
            <pc:docMk/>
            <pc:sldMk cId="3064876986" sldId="2147379083"/>
            <ac:spMk id="247" creationId="{5DF42304-A0ED-FCDD-08DE-C49555211FAE}"/>
          </ac:spMkLst>
        </pc:spChg>
        <pc:spChg chg="mod">
          <ac:chgData name="John Regula" userId="17b6aed6-6a75-48fb-a3c8-7e7070c8665f" providerId="ADAL" clId="{EEB46435-8AD8-4C4C-BB22-526CE23A6C5A}" dt="2023-06-13T09:16:32.998" v="4238" actId="27803"/>
          <ac:spMkLst>
            <pc:docMk/>
            <pc:sldMk cId="3064876986" sldId="2147379083"/>
            <ac:spMk id="248" creationId="{F3C781D9-EDA0-E27F-94B3-58A004550B5E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53" creationId="{1497CD1B-016E-18EA-9B7F-761B64E978F6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54" creationId="{9D408057-C161-68E0-CA91-EE58D01BF46E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55" creationId="{E3781D56-4CB0-5EF9-4CB9-AB42D3A4D244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56" creationId="{7330AA0E-F760-9957-B913-5EBD836CCBED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57" creationId="{4465E11C-13B5-7D0B-76C8-CDFBAC049ED9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58" creationId="{ABB5A739-FED6-BD18-879A-23EAF9ED9C70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59" creationId="{965FAABD-2A3B-15BE-C79E-67B7FEDC30BE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60" creationId="{2EB24389-3DD0-85F7-34A0-8375291D65D7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61" creationId="{3D6901A9-31DD-D2A9-1DB0-E52F570DC2D5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62" creationId="{002958A2-5D0F-FC73-07D2-B0C2DFAE0BAF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63" creationId="{BBB1C7CA-C690-DEF3-9183-8E7D4BCDB25A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64" creationId="{C86C6AF4-5642-F106-F8F5-85FB9ABDA180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65" creationId="{8247CDEC-F2B6-C0AD-48A9-B949A181DD92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66" creationId="{BB836936-6072-720C-7E05-34046085A2F4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67" creationId="{1E6DBF52-0886-F701-F97D-FADB3557F17C}"/>
          </ac:spMkLst>
        </pc:spChg>
        <pc:spChg chg="mod">
          <ac:chgData name="John Regula" userId="17b6aed6-6a75-48fb-a3c8-7e7070c8665f" providerId="ADAL" clId="{EEB46435-8AD8-4C4C-BB22-526CE23A6C5A}" dt="2023-06-13T09:17:11.403" v="4246" actId="207"/>
          <ac:spMkLst>
            <pc:docMk/>
            <pc:sldMk cId="3064876986" sldId="2147379083"/>
            <ac:spMk id="268" creationId="{3F8F630C-6B10-6B91-CCAE-0D1DDC2C3D3C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74" creationId="{604A2B53-AFE5-FB3F-04E9-F9CD05926A4C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77" creationId="{7AB42226-F8AC-F9B9-8E94-26F168ABA4B0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78" creationId="{9DC80031-3B63-9EB0-D39A-EC1DBF3E93A8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79" creationId="{6F3F0979-D4EA-DFA2-AC23-BFB7F5B8CE22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81" creationId="{9984F36F-7238-B741-EC10-9729612DD0CB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84" creationId="{24A302AD-7B4E-0209-9EA3-10D4F9114204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85" creationId="{ACA8DF06-D48F-6814-3E50-6112E25B4A5B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86" creationId="{0C457EAC-4824-7CE5-E5C1-14B85C156925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88" creationId="{08E7805E-B690-971B-0D38-7CED8AB69A83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91" creationId="{BCC13E51-96B8-2D08-5398-F80FA0A841C9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92" creationId="{B11B06DE-AD9B-35C8-9DC2-99C6EC4F56C6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93" creationId="{F304C6A5-CDE5-F331-2E33-619D97628B18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94" creationId="{9797FD05-A399-1085-B7EB-C36357162AD7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95" creationId="{DEB604F5-DD1D-F73B-EDD7-19A53BC27E9F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97" creationId="{800C1EFA-332A-3F5B-6AE7-C3DBC6C19BAF}"/>
          </ac:spMkLst>
        </pc:spChg>
        <pc:spChg chg="mod">
          <ac:chgData name="John Regula" userId="17b6aed6-6a75-48fb-a3c8-7e7070c8665f" providerId="ADAL" clId="{EEB46435-8AD8-4C4C-BB22-526CE23A6C5A}" dt="2023-06-13T09:17:43.159" v="4252" actId="207"/>
          <ac:spMkLst>
            <pc:docMk/>
            <pc:sldMk cId="3064876986" sldId="2147379083"/>
            <ac:spMk id="298" creationId="{2F21411B-373D-3DC8-D1C3-7C370F50939B}"/>
          </ac:spMkLst>
        </pc:spChg>
        <pc:spChg chg="mod">
          <ac:chgData name="John Regula" userId="17b6aed6-6a75-48fb-a3c8-7e7070c8665f" providerId="ADAL" clId="{EEB46435-8AD8-4C4C-BB22-526CE23A6C5A}" dt="2023-06-13T09:20:29.111" v="4293" actId="207"/>
          <ac:spMkLst>
            <pc:docMk/>
            <pc:sldMk cId="3064876986" sldId="2147379083"/>
            <ac:spMk id="304" creationId="{D709728B-B025-7996-605A-01D7F1A08A5C}"/>
          </ac:spMkLst>
        </pc:spChg>
        <pc:spChg chg="mod">
          <ac:chgData name="John Regula" userId="17b6aed6-6a75-48fb-a3c8-7e7070c8665f" providerId="ADAL" clId="{EEB46435-8AD8-4C4C-BB22-526CE23A6C5A}" dt="2023-06-13T09:20:29.111" v="4293" actId="207"/>
          <ac:spMkLst>
            <pc:docMk/>
            <pc:sldMk cId="3064876986" sldId="2147379083"/>
            <ac:spMk id="305" creationId="{A6102BF7-0A0B-A07B-EB84-DB8F50F77B3C}"/>
          </ac:spMkLst>
        </pc:spChg>
        <pc:spChg chg="mod">
          <ac:chgData name="John Regula" userId="17b6aed6-6a75-48fb-a3c8-7e7070c8665f" providerId="ADAL" clId="{EEB46435-8AD8-4C4C-BB22-526CE23A6C5A}" dt="2023-06-13T09:20:29.111" v="4293" actId="207"/>
          <ac:spMkLst>
            <pc:docMk/>
            <pc:sldMk cId="3064876986" sldId="2147379083"/>
            <ac:spMk id="307" creationId="{29134562-ACF1-8893-9816-DD771AEF942F}"/>
          </ac:spMkLst>
        </pc:spChg>
        <pc:spChg chg="mod">
          <ac:chgData name="John Regula" userId="17b6aed6-6a75-48fb-a3c8-7e7070c8665f" providerId="ADAL" clId="{EEB46435-8AD8-4C4C-BB22-526CE23A6C5A}" dt="2023-06-13T09:20:29.111" v="4293" actId="207"/>
          <ac:spMkLst>
            <pc:docMk/>
            <pc:sldMk cId="3064876986" sldId="2147379083"/>
            <ac:spMk id="308" creationId="{183DB5A5-47F7-EC6E-E8B2-C7E6700B78C6}"/>
          </ac:spMkLst>
        </pc:spChg>
        <pc:spChg chg="mod">
          <ac:chgData name="John Regula" userId="17b6aed6-6a75-48fb-a3c8-7e7070c8665f" providerId="ADAL" clId="{EEB46435-8AD8-4C4C-BB22-526CE23A6C5A}" dt="2023-06-13T09:24:15.236" v="4305" actId="27803"/>
          <ac:spMkLst>
            <pc:docMk/>
            <pc:sldMk cId="3064876986" sldId="2147379083"/>
            <ac:spMk id="313" creationId="{36E86D69-AB9E-C579-9E48-9A856DBCC952}"/>
          </ac:spMkLst>
        </pc:spChg>
        <pc:spChg chg="mod">
          <ac:chgData name="John Regula" userId="17b6aed6-6a75-48fb-a3c8-7e7070c8665f" providerId="ADAL" clId="{EEB46435-8AD8-4C4C-BB22-526CE23A6C5A}" dt="2023-06-13T09:24:15.236" v="4305" actId="27803"/>
          <ac:spMkLst>
            <pc:docMk/>
            <pc:sldMk cId="3064876986" sldId="2147379083"/>
            <ac:spMk id="314" creationId="{8523B4BE-9730-E230-D84B-B5649CEEC3FE}"/>
          </ac:spMkLst>
        </pc:spChg>
        <pc:spChg chg="mod">
          <ac:chgData name="John Regula" userId="17b6aed6-6a75-48fb-a3c8-7e7070c8665f" providerId="ADAL" clId="{EEB46435-8AD8-4C4C-BB22-526CE23A6C5A}" dt="2023-06-13T09:24:15.236" v="4305" actId="27803"/>
          <ac:spMkLst>
            <pc:docMk/>
            <pc:sldMk cId="3064876986" sldId="2147379083"/>
            <ac:spMk id="315" creationId="{4C9512D4-561E-FC65-A856-F7D8380BDED4}"/>
          </ac:spMkLst>
        </pc:spChg>
        <pc:spChg chg="mod">
          <ac:chgData name="John Regula" userId="17b6aed6-6a75-48fb-a3c8-7e7070c8665f" providerId="ADAL" clId="{EEB46435-8AD8-4C4C-BB22-526CE23A6C5A}" dt="2023-06-13T09:25:11.418" v="4322" actId="571"/>
          <ac:spMkLst>
            <pc:docMk/>
            <pc:sldMk cId="3064876986" sldId="2147379083"/>
            <ac:spMk id="317" creationId="{75AB5E63-F724-773D-EC0B-A00AA6B34587}"/>
          </ac:spMkLst>
        </pc:spChg>
        <pc:spChg chg="mod">
          <ac:chgData name="John Regula" userId="17b6aed6-6a75-48fb-a3c8-7e7070c8665f" providerId="ADAL" clId="{EEB46435-8AD8-4C4C-BB22-526CE23A6C5A}" dt="2023-06-13T09:25:11.418" v="4322" actId="571"/>
          <ac:spMkLst>
            <pc:docMk/>
            <pc:sldMk cId="3064876986" sldId="2147379083"/>
            <ac:spMk id="318" creationId="{0E0ECBDF-12C3-B000-30F9-7D8D07ED2FA8}"/>
          </ac:spMkLst>
        </pc:spChg>
        <pc:spChg chg="mod">
          <ac:chgData name="John Regula" userId="17b6aed6-6a75-48fb-a3c8-7e7070c8665f" providerId="ADAL" clId="{EEB46435-8AD8-4C4C-BB22-526CE23A6C5A}" dt="2023-06-13T09:25:11.418" v="4322" actId="571"/>
          <ac:spMkLst>
            <pc:docMk/>
            <pc:sldMk cId="3064876986" sldId="2147379083"/>
            <ac:spMk id="319" creationId="{774B90A6-8C6D-012B-876C-3492AB325179}"/>
          </ac:spMkLst>
        </pc:spChg>
        <pc:spChg chg="mod">
          <ac:chgData name="John Regula" userId="17b6aed6-6a75-48fb-a3c8-7e7070c8665f" providerId="ADAL" clId="{EEB46435-8AD8-4C4C-BB22-526CE23A6C5A}" dt="2023-06-13T09:25:11.418" v="4322" actId="571"/>
          <ac:spMkLst>
            <pc:docMk/>
            <pc:sldMk cId="3064876986" sldId="2147379083"/>
            <ac:spMk id="320" creationId="{C6112790-1CF4-968D-ED2C-B0F85ACE6454}"/>
          </ac:spMkLst>
        </pc:spChg>
        <pc:spChg chg="mod">
          <ac:chgData name="John Regula" userId="17b6aed6-6a75-48fb-a3c8-7e7070c8665f" providerId="ADAL" clId="{EEB46435-8AD8-4C4C-BB22-526CE23A6C5A}" dt="2023-06-13T09:26:33.373" v="4342" actId="207"/>
          <ac:spMkLst>
            <pc:docMk/>
            <pc:sldMk cId="3064876986" sldId="2147379083"/>
            <ac:spMk id="324" creationId="{42BDC593-2D7E-16B4-2D7F-8C0FB8380AE3}"/>
          </ac:spMkLst>
        </pc:spChg>
        <pc:spChg chg="mod">
          <ac:chgData name="John Regula" userId="17b6aed6-6a75-48fb-a3c8-7e7070c8665f" providerId="ADAL" clId="{EEB46435-8AD8-4C4C-BB22-526CE23A6C5A}" dt="2023-06-13T09:26:33.373" v="4342" actId="207"/>
          <ac:spMkLst>
            <pc:docMk/>
            <pc:sldMk cId="3064876986" sldId="2147379083"/>
            <ac:spMk id="325" creationId="{E4D27A88-A690-3F54-F69E-E90B78A5EBCA}"/>
          </ac:spMkLst>
        </pc:spChg>
        <pc:spChg chg="mod">
          <ac:chgData name="John Regula" userId="17b6aed6-6a75-48fb-a3c8-7e7070c8665f" providerId="ADAL" clId="{EEB46435-8AD8-4C4C-BB22-526CE23A6C5A}" dt="2023-06-13T09:26:33.373" v="4342" actId="207"/>
          <ac:spMkLst>
            <pc:docMk/>
            <pc:sldMk cId="3064876986" sldId="2147379083"/>
            <ac:spMk id="326" creationId="{3883E311-35CA-DBFD-71EB-0252ED45FAA2}"/>
          </ac:spMkLst>
        </pc:spChg>
        <pc:spChg chg="mod">
          <ac:chgData name="John Regula" userId="17b6aed6-6a75-48fb-a3c8-7e7070c8665f" providerId="ADAL" clId="{EEB46435-8AD8-4C4C-BB22-526CE23A6C5A}" dt="2023-06-13T09:26:33.373" v="4342" actId="207"/>
          <ac:spMkLst>
            <pc:docMk/>
            <pc:sldMk cId="3064876986" sldId="2147379083"/>
            <ac:spMk id="327" creationId="{F0E2BA93-D16E-81AD-26BD-664433AEF6C4}"/>
          </ac:spMkLst>
        </pc:spChg>
        <pc:spChg chg="mod">
          <ac:chgData name="John Regula" userId="17b6aed6-6a75-48fb-a3c8-7e7070c8665f" providerId="ADAL" clId="{EEB46435-8AD8-4C4C-BB22-526CE23A6C5A}" dt="2023-06-13T09:26:33.373" v="4342" actId="207"/>
          <ac:spMkLst>
            <pc:docMk/>
            <pc:sldMk cId="3064876986" sldId="2147379083"/>
            <ac:spMk id="328" creationId="{3DF7AD7A-93BA-90A2-C912-D23F7433590E}"/>
          </ac:spMkLst>
        </pc:spChg>
        <pc:spChg chg="mod">
          <ac:chgData name="John Regula" userId="17b6aed6-6a75-48fb-a3c8-7e7070c8665f" providerId="ADAL" clId="{EEB46435-8AD8-4C4C-BB22-526CE23A6C5A}" dt="2023-06-13T09:26:33.373" v="4342" actId="207"/>
          <ac:spMkLst>
            <pc:docMk/>
            <pc:sldMk cId="3064876986" sldId="2147379083"/>
            <ac:spMk id="329" creationId="{C41EA7E8-E70C-BD14-5A6E-851977CD7FA6}"/>
          </ac:spMkLst>
        </pc:spChg>
        <pc:spChg chg="mod">
          <ac:chgData name="John Regula" userId="17b6aed6-6a75-48fb-a3c8-7e7070c8665f" providerId="ADAL" clId="{EEB46435-8AD8-4C4C-BB22-526CE23A6C5A}" dt="2023-06-13T09:26:33.373" v="4342" actId="207"/>
          <ac:spMkLst>
            <pc:docMk/>
            <pc:sldMk cId="3064876986" sldId="2147379083"/>
            <ac:spMk id="330" creationId="{B71C9410-5917-913D-27A8-4AB13E4AB68E}"/>
          </ac:spMkLst>
        </pc:spChg>
        <pc:spChg chg="mod">
          <ac:chgData name="John Regula" userId="17b6aed6-6a75-48fb-a3c8-7e7070c8665f" providerId="ADAL" clId="{EEB46435-8AD8-4C4C-BB22-526CE23A6C5A}" dt="2023-06-13T09:26:33.373" v="4342" actId="207"/>
          <ac:spMkLst>
            <pc:docMk/>
            <pc:sldMk cId="3064876986" sldId="2147379083"/>
            <ac:spMk id="331" creationId="{7A46A7B6-3D8D-0A91-754F-55ECCC231BA3}"/>
          </ac:spMkLst>
        </pc:spChg>
        <pc:spChg chg="mod">
          <ac:chgData name="John Regula" userId="17b6aed6-6a75-48fb-a3c8-7e7070c8665f" providerId="ADAL" clId="{EEB46435-8AD8-4C4C-BB22-526CE23A6C5A}" dt="2023-06-13T09:26:33.373" v="4342" actId="207"/>
          <ac:spMkLst>
            <pc:docMk/>
            <pc:sldMk cId="3064876986" sldId="2147379083"/>
            <ac:spMk id="333" creationId="{B1C96C58-96C3-F4B6-BE4A-79454E82829E}"/>
          </ac:spMkLst>
        </pc:spChg>
        <pc:spChg chg="mod">
          <ac:chgData name="John Regula" userId="17b6aed6-6a75-48fb-a3c8-7e7070c8665f" providerId="ADAL" clId="{EEB46435-8AD8-4C4C-BB22-526CE23A6C5A}" dt="2023-06-13T09:26:33.373" v="4342" actId="207"/>
          <ac:spMkLst>
            <pc:docMk/>
            <pc:sldMk cId="3064876986" sldId="2147379083"/>
            <ac:spMk id="334" creationId="{E301180C-D804-4617-76F4-FA008DDA7BF6}"/>
          </ac:spMkLst>
        </pc:spChg>
        <pc:spChg chg="mod">
          <ac:chgData name="John Regula" userId="17b6aed6-6a75-48fb-a3c8-7e7070c8665f" providerId="ADAL" clId="{EEB46435-8AD8-4C4C-BB22-526CE23A6C5A}" dt="2023-06-13T09:26:33.373" v="4342" actId="207"/>
          <ac:spMkLst>
            <pc:docMk/>
            <pc:sldMk cId="3064876986" sldId="2147379083"/>
            <ac:spMk id="335" creationId="{39655DE8-3324-9236-7587-B1589AC689BA}"/>
          </ac:spMkLst>
        </pc:spChg>
        <pc:spChg chg="mod">
          <ac:chgData name="John Regula" userId="17b6aed6-6a75-48fb-a3c8-7e7070c8665f" providerId="ADAL" clId="{EEB46435-8AD8-4C4C-BB22-526CE23A6C5A}" dt="2023-06-13T09:26:33.373" v="4342" actId="207"/>
          <ac:spMkLst>
            <pc:docMk/>
            <pc:sldMk cId="3064876986" sldId="2147379083"/>
            <ac:spMk id="337" creationId="{19E29ED4-80AD-5DC8-8E91-F480C706D62E}"/>
          </ac:spMkLst>
        </pc:spChg>
        <pc:spChg chg="mod">
          <ac:chgData name="John Regula" userId="17b6aed6-6a75-48fb-a3c8-7e7070c8665f" providerId="ADAL" clId="{EEB46435-8AD8-4C4C-BB22-526CE23A6C5A}" dt="2023-06-13T09:26:33.373" v="4342" actId="207"/>
          <ac:spMkLst>
            <pc:docMk/>
            <pc:sldMk cId="3064876986" sldId="2147379083"/>
            <ac:spMk id="338" creationId="{5954059D-E3BC-564F-6968-861023EDF58C}"/>
          </ac:spMkLst>
        </pc:spChg>
        <pc:spChg chg="mod">
          <ac:chgData name="John Regula" userId="17b6aed6-6a75-48fb-a3c8-7e7070c8665f" providerId="ADAL" clId="{EEB46435-8AD8-4C4C-BB22-526CE23A6C5A}" dt="2023-06-13T09:26:45.095" v="4343" actId="571"/>
          <ac:spMkLst>
            <pc:docMk/>
            <pc:sldMk cId="3064876986" sldId="2147379083"/>
            <ac:spMk id="341" creationId="{3290FD7B-61D5-6D85-536F-F1289A972347}"/>
          </ac:spMkLst>
        </pc:spChg>
        <pc:spChg chg="mod">
          <ac:chgData name="John Regula" userId="17b6aed6-6a75-48fb-a3c8-7e7070c8665f" providerId="ADAL" clId="{EEB46435-8AD8-4C4C-BB22-526CE23A6C5A}" dt="2023-06-13T09:26:45.095" v="4343" actId="571"/>
          <ac:spMkLst>
            <pc:docMk/>
            <pc:sldMk cId="3064876986" sldId="2147379083"/>
            <ac:spMk id="342" creationId="{18AA7A7A-4076-5EEF-A557-735D281BC148}"/>
          </ac:spMkLst>
        </pc:spChg>
        <pc:spChg chg="mod">
          <ac:chgData name="John Regula" userId="17b6aed6-6a75-48fb-a3c8-7e7070c8665f" providerId="ADAL" clId="{EEB46435-8AD8-4C4C-BB22-526CE23A6C5A}" dt="2023-06-13T09:26:45.095" v="4343" actId="571"/>
          <ac:spMkLst>
            <pc:docMk/>
            <pc:sldMk cId="3064876986" sldId="2147379083"/>
            <ac:spMk id="343" creationId="{816C3CAF-2715-3BB9-2E74-0232457D6EA6}"/>
          </ac:spMkLst>
        </pc:spChg>
        <pc:spChg chg="mod">
          <ac:chgData name="John Regula" userId="17b6aed6-6a75-48fb-a3c8-7e7070c8665f" providerId="ADAL" clId="{EEB46435-8AD8-4C4C-BB22-526CE23A6C5A}" dt="2023-06-13T09:26:45.095" v="4343" actId="571"/>
          <ac:spMkLst>
            <pc:docMk/>
            <pc:sldMk cId="3064876986" sldId="2147379083"/>
            <ac:spMk id="344" creationId="{605FC8D1-BC8E-8A0C-CF1E-3273F2773F97}"/>
          </ac:spMkLst>
        </pc:spChg>
        <pc:spChg chg="mod">
          <ac:chgData name="John Regula" userId="17b6aed6-6a75-48fb-a3c8-7e7070c8665f" providerId="ADAL" clId="{EEB46435-8AD8-4C4C-BB22-526CE23A6C5A}" dt="2023-06-13T09:26:45.095" v="4343" actId="571"/>
          <ac:spMkLst>
            <pc:docMk/>
            <pc:sldMk cId="3064876986" sldId="2147379083"/>
            <ac:spMk id="345" creationId="{522F4600-141A-DD0E-E285-0ADB74EC9F10}"/>
          </ac:spMkLst>
        </pc:spChg>
        <pc:spChg chg="mod">
          <ac:chgData name="John Regula" userId="17b6aed6-6a75-48fb-a3c8-7e7070c8665f" providerId="ADAL" clId="{EEB46435-8AD8-4C4C-BB22-526CE23A6C5A}" dt="2023-06-13T09:26:45.095" v="4343" actId="571"/>
          <ac:spMkLst>
            <pc:docMk/>
            <pc:sldMk cId="3064876986" sldId="2147379083"/>
            <ac:spMk id="346" creationId="{6612219C-7CC9-24D1-402F-3F22A97D9BF5}"/>
          </ac:spMkLst>
        </pc:spChg>
        <pc:spChg chg="mod">
          <ac:chgData name="John Regula" userId="17b6aed6-6a75-48fb-a3c8-7e7070c8665f" providerId="ADAL" clId="{EEB46435-8AD8-4C4C-BB22-526CE23A6C5A}" dt="2023-06-13T09:26:45.095" v="4343" actId="571"/>
          <ac:spMkLst>
            <pc:docMk/>
            <pc:sldMk cId="3064876986" sldId="2147379083"/>
            <ac:spMk id="347" creationId="{26250931-3097-4A09-3CC8-A05B0D6AD9D3}"/>
          </ac:spMkLst>
        </pc:spChg>
        <pc:spChg chg="mod">
          <ac:chgData name="John Regula" userId="17b6aed6-6a75-48fb-a3c8-7e7070c8665f" providerId="ADAL" clId="{EEB46435-8AD8-4C4C-BB22-526CE23A6C5A}" dt="2023-06-13T09:26:45.095" v="4343" actId="571"/>
          <ac:spMkLst>
            <pc:docMk/>
            <pc:sldMk cId="3064876986" sldId="2147379083"/>
            <ac:spMk id="348" creationId="{3F113792-A7D8-9D97-33A9-B863161BA4CE}"/>
          </ac:spMkLst>
        </pc:spChg>
        <pc:spChg chg="mod">
          <ac:chgData name="John Regula" userId="17b6aed6-6a75-48fb-a3c8-7e7070c8665f" providerId="ADAL" clId="{EEB46435-8AD8-4C4C-BB22-526CE23A6C5A}" dt="2023-06-13T09:26:45.095" v="4343" actId="571"/>
          <ac:spMkLst>
            <pc:docMk/>
            <pc:sldMk cId="3064876986" sldId="2147379083"/>
            <ac:spMk id="349" creationId="{99C2D3C7-5E54-A6CE-917B-A9B522F70C3D}"/>
          </ac:spMkLst>
        </pc:spChg>
        <pc:spChg chg="mod">
          <ac:chgData name="John Regula" userId="17b6aed6-6a75-48fb-a3c8-7e7070c8665f" providerId="ADAL" clId="{EEB46435-8AD8-4C4C-BB22-526CE23A6C5A}" dt="2023-06-13T09:26:45.095" v="4343" actId="571"/>
          <ac:spMkLst>
            <pc:docMk/>
            <pc:sldMk cId="3064876986" sldId="2147379083"/>
            <ac:spMk id="350" creationId="{B25907AD-0F1A-4DF8-BAE4-0FBAB9314574}"/>
          </ac:spMkLst>
        </pc:spChg>
        <pc:spChg chg="mod">
          <ac:chgData name="John Regula" userId="17b6aed6-6a75-48fb-a3c8-7e7070c8665f" providerId="ADAL" clId="{EEB46435-8AD8-4C4C-BB22-526CE23A6C5A}" dt="2023-06-13T09:26:45.095" v="4343" actId="571"/>
          <ac:spMkLst>
            <pc:docMk/>
            <pc:sldMk cId="3064876986" sldId="2147379083"/>
            <ac:spMk id="351" creationId="{30523FA3-A4D3-D4B4-535F-28FE17F26BAB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56" creationId="{C13F09A8-C1B8-7809-2285-625BCE2ACBB7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57" creationId="{531E9951-D098-30E8-064A-3972AE34170B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59" creationId="{F229C58C-95E4-84F0-9285-E81F172F9FE6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60" creationId="{431F234A-D375-B1FE-3742-75986FA72390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61" creationId="{7C84F278-6E81-08AE-4B08-E96F6962B373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64" creationId="{9FC9F09A-3169-56CE-3E3E-D8BB4BB0EF94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65" creationId="{FECD41D2-7C4B-9C2C-61D4-164B768DC2BB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66" creationId="{DDFADEB2-CC81-CB3A-6C42-295833CAA506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67" creationId="{F615C60F-F224-C59F-3A47-1782DF7D9686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70" creationId="{4C3449EC-5D81-1621-8DA4-62B3AC18EB2F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71" creationId="{38D35813-7716-C813-F203-801991576FB6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72" creationId="{503FCE08-53CF-BC59-1472-A7F87BCA3A82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73" creationId="{5C144BBC-B9C7-98DC-A4EA-3338967F6F33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76" creationId="{897459EB-688F-39FF-731F-10CC1272D594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77" creationId="{A99A6A05-7E77-7C00-87A9-FFFBE3A4CE8A}"/>
          </ac:spMkLst>
        </pc:spChg>
        <pc:spChg chg="mod">
          <ac:chgData name="John Regula" userId="17b6aed6-6a75-48fb-a3c8-7e7070c8665f" providerId="ADAL" clId="{EEB46435-8AD8-4C4C-BB22-526CE23A6C5A}" dt="2023-06-13T09:26:54.031" v="4344" actId="571"/>
          <ac:spMkLst>
            <pc:docMk/>
            <pc:sldMk cId="3064876986" sldId="2147379083"/>
            <ac:spMk id="378" creationId="{A2648B57-47A4-8B5D-E55D-68DDED82912F}"/>
          </ac:spMkLst>
        </pc:spChg>
        <pc:spChg chg="mod">
          <ac:chgData name="John Regula" userId="17b6aed6-6a75-48fb-a3c8-7e7070c8665f" providerId="ADAL" clId="{EEB46435-8AD8-4C4C-BB22-526CE23A6C5A}" dt="2023-06-13T09:27:17.892" v="4349" actId="571"/>
          <ac:spMkLst>
            <pc:docMk/>
            <pc:sldMk cId="3064876986" sldId="2147379083"/>
            <ac:spMk id="383" creationId="{68B1611C-37E2-2702-318C-DEE1888ACCF5}"/>
          </ac:spMkLst>
        </pc:spChg>
        <pc:spChg chg="mod">
          <ac:chgData name="John Regula" userId="17b6aed6-6a75-48fb-a3c8-7e7070c8665f" providerId="ADAL" clId="{EEB46435-8AD8-4C4C-BB22-526CE23A6C5A}" dt="2023-06-13T09:27:17.892" v="4349" actId="571"/>
          <ac:spMkLst>
            <pc:docMk/>
            <pc:sldMk cId="3064876986" sldId="2147379083"/>
            <ac:spMk id="384" creationId="{13B27C2D-ED30-BD8E-112D-B870533A268D}"/>
          </ac:spMkLst>
        </pc:spChg>
        <pc:spChg chg="mod">
          <ac:chgData name="John Regula" userId="17b6aed6-6a75-48fb-a3c8-7e7070c8665f" providerId="ADAL" clId="{EEB46435-8AD8-4C4C-BB22-526CE23A6C5A}" dt="2023-06-13T09:27:17.892" v="4349" actId="571"/>
          <ac:spMkLst>
            <pc:docMk/>
            <pc:sldMk cId="3064876986" sldId="2147379083"/>
            <ac:spMk id="385" creationId="{3886A727-DEF8-74E2-AF82-24D24A3D0A64}"/>
          </ac:spMkLst>
        </pc:spChg>
        <pc:spChg chg="mod">
          <ac:chgData name="John Regula" userId="17b6aed6-6a75-48fb-a3c8-7e7070c8665f" providerId="ADAL" clId="{EEB46435-8AD8-4C4C-BB22-526CE23A6C5A}" dt="2023-06-13T09:27:17.892" v="4349" actId="571"/>
          <ac:spMkLst>
            <pc:docMk/>
            <pc:sldMk cId="3064876986" sldId="2147379083"/>
            <ac:spMk id="386" creationId="{1037A878-9925-6BF0-998A-B39B083F5B36}"/>
          </ac:spMkLst>
        </pc:spChg>
        <pc:spChg chg="mod">
          <ac:chgData name="John Regula" userId="17b6aed6-6a75-48fb-a3c8-7e7070c8665f" providerId="ADAL" clId="{EEB46435-8AD8-4C4C-BB22-526CE23A6C5A}" dt="2023-06-13T09:27:17.892" v="4349" actId="571"/>
          <ac:spMkLst>
            <pc:docMk/>
            <pc:sldMk cId="3064876986" sldId="2147379083"/>
            <ac:spMk id="387" creationId="{992D4DE2-5E81-157B-B4B4-DEE6BA508593}"/>
          </ac:spMkLst>
        </pc:spChg>
        <pc:spChg chg="mod">
          <ac:chgData name="John Regula" userId="17b6aed6-6a75-48fb-a3c8-7e7070c8665f" providerId="ADAL" clId="{EEB46435-8AD8-4C4C-BB22-526CE23A6C5A}" dt="2023-06-13T09:27:17.892" v="4349" actId="571"/>
          <ac:spMkLst>
            <pc:docMk/>
            <pc:sldMk cId="3064876986" sldId="2147379083"/>
            <ac:spMk id="388" creationId="{B8C5CC00-B559-BB92-4A18-1EDABA2FF16A}"/>
          </ac:spMkLst>
        </pc:spChg>
        <pc:spChg chg="mod">
          <ac:chgData name="John Regula" userId="17b6aed6-6a75-48fb-a3c8-7e7070c8665f" providerId="ADAL" clId="{EEB46435-8AD8-4C4C-BB22-526CE23A6C5A}" dt="2023-06-13T09:27:17.892" v="4349" actId="571"/>
          <ac:spMkLst>
            <pc:docMk/>
            <pc:sldMk cId="3064876986" sldId="2147379083"/>
            <ac:spMk id="389" creationId="{99CFCA3E-4EF8-F08B-BC49-86AD69050925}"/>
          </ac:spMkLst>
        </pc:spChg>
        <pc:spChg chg="mod">
          <ac:chgData name="John Regula" userId="17b6aed6-6a75-48fb-a3c8-7e7070c8665f" providerId="ADAL" clId="{EEB46435-8AD8-4C4C-BB22-526CE23A6C5A}" dt="2023-06-13T09:27:17.892" v="4349" actId="571"/>
          <ac:spMkLst>
            <pc:docMk/>
            <pc:sldMk cId="3064876986" sldId="2147379083"/>
            <ac:spMk id="390" creationId="{D1A745FA-7BB2-3CDD-4BE5-A4B007501111}"/>
          </ac:spMkLst>
        </pc:spChg>
        <pc:spChg chg="mod">
          <ac:chgData name="John Regula" userId="17b6aed6-6a75-48fb-a3c8-7e7070c8665f" providerId="ADAL" clId="{EEB46435-8AD8-4C4C-BB22-526CE23A6C5A}" dt="2023-06-13T09:27:17.892" v="4349" actId="571"/>
          <ac:spMkLst>
            <pc:docMk/>
            <pc:sldMk cId="3064876986" sldId="2147379083"/>
            <ac:spMk id="391" creationId="{47800D77-A49F-34BE-F55D-1483E01A6821}"/>
          </ac:spMkLst>
        </pc:spChg>
        <pc:spChg chg="mod">
          <ac:chgData name="John Regula" userId="17b6aed6-6a75-48fb-a3c8-7e7070c8665f" providerId="ADAL" clId="{EEB46435-8AD8-4C4C-BB22-526CE23A6C5A}" dt="2023-06-13T09:27:17.892" v="4349" actId="571"/>
          <ac:spMkLst>
            <pc:docMk/>
            <pc:sldMk cId="3064876986" sldId="2147379083"/>
            <ac:spMk id="392" creationId="{83B52430-A845-211A-7530-75C5DA5D8E65}"/>
          </ac:spMkLst>
        </pc:spChg>
        <pc:spChg chg="mod">
          <ac:chgData name="John Regula" userId="17b6aed6-6a75-48fb-a3c8-7e7070c8665f" providerId="ADAL" clId="{EEB46435-8AD8-4C4C-BB22-526CE23A6C5A}" dt="2023-06-13T09:27:17.892" v="4349" actId="571"/>
          <ac:spMkLst>
            <pc:docMk/>
            <pc:sldMk cId="3064876986" sldId="2147379083"/>
            <ac:spMk id="393" creationId="{7FAA343E-5AAD-60BD-B8F9-4C51E146678C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396" creationId="{04CED896-AC1C-EC0F-487E-0AB7F5F5DA59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397" creationId="{AAC2D0C7-C1F2-F96D-9CCE-229757B607ED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398" creationId="{EC37EB07-F6CC-AD1C-CB51-DCA6D922ACBA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399" creationId="{3BA22454-8A71-20EA-F9CD-105537880592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400" creationId="{E157A332-3D1D-8147-30E8-0650CC4FD9D4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401" creationId="{23DE1D7F-9CC7-1EAD-7D7D-94DF7E184B52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402" creationId="{9794453D-E63C-BFB8-2F3B-13E895E1BC4B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403" creationId="{7F3BBCCD-8BAA-4ACF-ED64-1821680546BD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404" creationId="{2E753A88-28FB-9316-09E1-FD23E97438DD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405" creationId="{63BC05D6-8931-C57A-2891-D749127137CF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406" creationId="{35B10A9E-1FBE-673D-582F-B06349132D87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407" creationId="{4115183D-7B06-0BBF-EDD2-D73778144BC1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408" creationId="{181BFB4B-E188-DE09-616A-FD6F40B908A5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409" creationId="{B30833CB-E2A9-CFD2-6285-62F7F1895AC8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410" creationId="{A895FA64-BFA5-195B-72A3-E12EF21D25DD}"/>
          </ac:spMkLst>
        </pc:spChg>
        <pc:spChg chg="mod">
          <ac:chgData name="John Regula" userId="17b6aed6-6a75-48fb-a3c8-7e7070c8665f" providerId="ADAL" clId="{EEB46435-8AD8-4C4C-BB22-526CE23A6C5A}" dt="2023-06-13T09:28:28.710" v="4365" actId="571"/>
          <ac:spMkLst>
            <pc:docMk/>
            <pc:sldMk cId="3064876986" sldId="2147379083"/>
            <ac:spMk id="411" creationId="{7302A460-DC90-B981-4CE8-3F4BA144C998}"/>
          </ac:spMkLst>
        </pc:spChg>
        <pc:spChg chg="mod">
          <ac:chgData name="John Regula" userId="17b6aed6-6a75-48fb-a3c8-7e7070c8665f" providerId="ADAL" clId="{EEB46435-8AD8-4C4C-BB22-526CE23A6C5A}" dt="2023-06-13T09:28:53.158" v="4369" actId="571"/>
          <ac:spMkLst>
            <pc:docMk/>
            <pc:sldMk cId="3064876986" sldId="2147379083"/>
            <ac:spMk id="413" creationId="{ECDC1E61-8266-E08E-FB1D-116688B03072}"/>
          </ac:spMkLst>
        </pc:spChg>
        <pc:spChg chg="mod">
          <ac:chgData name="John Regula" userId="17b6aed6-6a75-48fb-a3c8-7e7070c8665f" providerId="ADAL" clId="{EEB46435-8AD8-4C4C-BB22-526CE23A6C5A}" dt="2023-06-13T09:28:53.158" v="4369" actId="571"/>
          <ac:spMkLst>
            <pc:docMk/>
            <pc:sldMk cId="3064876986" sldId="2147379083"/>
            <ac:spMk id="414" creationId="{75575F05-B4E5-63BB-C788-C363BA6F41FB}"/>
          </ac:spMkLst>
        </pc:spChg>
        <pc:spChg chg="mod">
          <ac:chgData name="John Regula" userId="17b6aed6-6a75-48fb-a3c8-7e7070c8665f" providerId="ADAL" clId="{EEB46435-8AD8-4C4C-BB22-526CE23A6C5A}" dt="2023-06-13T09:29:08.908" v="4373" actId="571"/>
          <ac:spMkLst>
            <pc:docMk/>
            <pc:sldMk cId="3064876986" sldId="2147379083"/>
            <ac:spMk id="416" creationId="{DAF591D8-2ED9-A3F0-12D7-4B169BDD8AFA}"/>
          </ac:spMkLst>
        </pc:spChg>
        <pc:spChg chg="mod">
          <ac:chgData name="John Regula" userId="17b6aed6-6a75-48fb-a3c8-7e7070c8665f" providerId="ADAL" clId="{EEB46435-8AD8-4C4C-BB22-526CE23A6C5A}" dt="2023-06-13T09:29:08.908" v="4373" actId="571"/>
          <ac:spMkLst>
            <pc:docMk/>
            <pc:sldMk cId="3064876986" sldId="2147379083"/>
            <ac:spMk id="417" creationId="{D886008C-2F28-7BD9-F2CB-0D6FA3208050}"/>
          </ac:spMkLst>
        </pc:spChg>
        <pc:spChg chg="mod">
          <ac:chgData name="John Regula" userId="17b6aed6-6a75-48fb-a3c8-7e7070c8665f" providerId="ADAL" clId="{EEB46435-8AD8-4C4C-BB22-526CE23A6C5A}" dt="2023-06-13T09:29:08.908" v="4373" actId="571"/>
          <ac:spMkLst>
            <pc:docMk/>
            <pc:sldMk cId="3064876986" sldId="2147379083"/>
            <ac:spMk id="418" creationId="{E62FEEB0-2146-FC49-C4F5-E4F1C4CC5A95}"/>
          </ac:spMkLst>
        </pc:spChg>
        <pc:spChg chg="mod">
          <ac:chgData name="John Regula" userId="17b6aed6-6a75-48fb-a3c8-7e7070c8665f" providerId="ADAL" clId="{EEB46435-8AD8-4C4C-BB22-526CE23A6C5A}" dt="2023-06-13T09:29:20.023" v="4374" actId="571"/>
          <ac:spMkLst>
            <pc:docMk/>
            <pc:sldMk cId="3064876986" sldId="2147379083"/>
            <ac:spMk id="420" creationId="{9490E8A1-10FD-4054-FB97-889622179F66}"/>
          </ac:spMkLst>
        </pc:spChg>
        <pc:spChg chg="mod">
          <ac:chgData name="John Regula" userId="17b6aed6-6a75-48fb-a3c8-7e7070c8665f" providerId="ADAL" clId="{EEB46435-8AD8-4C4C-BB22-526CE23A6C5A}" dt="2023-06-13T09:29:20.023" v="4374" actId="571"/>
          <ac:spMkLst>
            <pc:docMk/>
            <pc:sldMk cId="3064876986" sldId="2147379083"/>
            <ac:spMk id="421" creationId="{54B40C24-F9DA-ACDA-23F9-759D7E3CB3D4}"/>
          </ac:spMkLst>
        </pc:spChg>
        <pc:spChg chg="mod">
          <ac:chgData name="John Regula" userId="17b6aed6-6a75-48fb-a3c8-7e7070c8665f" providerId="ADAL" clId="{EEB46435-8AD8-4C4C-BB22-526CE23A6C5A}" dt="2023-06-13T09:29:20.023" v="4374" actId="571"/>
          <ac:spMkLst>
            <pc:docMk/>
            <pc:sldMk cId="3064876986" sldId="2147379083"/>
            <ac:spMk id="422" creationId="{0CD526B8-7326-82AB-A6F9-6FB24088BB29}"/>
          </ac:spMkLst>
        </pc:spChg>
        <pc:spChg chg="mod">
          <ac:chgData name="John Regula" userId="17b6aed6-6a75-48fb-a3c8-7e7070c8665f" providerId="ADAL" clId="{EEB46435-8AD8-4C4C-BB22-526CE23A6C5A}" dt="2023-06-13T09:29:20.023" v="4374" actId="571"/>
          <ac:spMkLst>
            <pc:docMk/>
            <pc:sldMk cId="3064876986" sldId="2147379083"/>
            <ac:spMk id="423" creationId="{D65F231B-877C-315D-D9B5-B207F3B2B2B4}"/>
          </ac:spMkLst>
        </pc:spChg>
        <pc:spChg chg="mod">
          <ac:chgData name="John Regula" userId="17b6aed6-6a75-48fb-a3c8-7e7070c8665f" providerId="ADAL" clId="{EEB46435-8AD8-4C4C-BB22-526CE23A6C5A}" dt="2023-06-13T09:29:20.023" v="4374" actId="571"/>
          <ac:spMkLst>
            <pc:docMk/>
            <pc:sldMk cId="3064876986" sldId="2147379083"/>
            <ac:spMk id="424" creationId="{2EBB3CAA-BDCD-C47D-237F-F1A7390CAAE3}"/>
          </ac:spMkLst>
        </pc:spChg>
        <pc:spChg chg="mod">
          <ac:chgData name="John Regula" userId="17b6aed6-6a75-48fb-a3c8-7e7070c8665f" providerId="ADAL" clId="{EEB46435-8AD8-4C4C-BB22-526CE23A6C5A}" dt="2023-06-13T09:29:20.023" v="4374" actId="571"/>
          <ac:spMkLst>
            <pc:docMk/>
            <pc:sldMk cId="3064876986" sldId="2147379083"/>
            <ac:spMk id="425" creationId="{D5B87370-220C-13FA-87B0-F80FF4E78C07}"/>
          </ac:spMkLst>
        </pc:spChg>
        <pc:spChg chg="mod">
          <ac:chgData name="John Regula" userId="17b6aed6-6a75-48fb-a3c8-7e7070c8665f" providerId="ADAL" clId="{EEB46435-8AD8-4C4C-BB22-526CE23A6C5A}" dt="2023-06-13T09:29:20.023" v="4374" actId="571"/>
          <ac:spMkLst>
            <pc:docMk/>
            <pc:sldMk cId="3064876986" sldId="2147379083"/>
            <ac:spMk id="426" creationId="{5F6AA021-C37C-0689-A487-97F131F6DF03}"/>
          </ac:spMkLst>
        </pc:spChg>
        <pc:spChg chg="mod">
          <ac:chgData name="John Regula" userId="17b6aed6-6a75-48fb-a3c8-7e7070c8665f" providerId="ADAL" clId="{EEB46435-8AD8-4C4C-BB22-526CE23A6C5A}" dt="2023-06-13T09:29:20.023" v="4374" actId="571"/>
          <ac:spMkLst>
            <pc:docMk/>
            <pc:sldMk cId="3064876986" sldId="2147379083"/>
            <ac:spMk id="427" creationId="{57A2C8F7-286E-FDE9-B52F-871C65264D41}"/>
          </ac:spMkLst>
        </pc:spChg>
        <pc:spChg chg="mod">
          <ac:chgData name="John Regula" userId="17b6aed6-6a75-48fb-a3c8-7e7070c8665f" providerId="ADAL" clId="{EEB46435-8AD8-4C4C-BB22-526CE23A6C5A}" dt="2023-06-13T09:29:20.023" v="4374" actId="571"/>
          <ac:spMkLst>
            <pc:docMk/>
            <pc:sldMk cId="3064876986" sldId="2147379083"/>
            <ac:spMk id="430" creationId="{BC308E45-343E-12D7-3EE6-8B648AC0B4C3}"/>
          </ac:spMkLst>
        </pc:spChg>
        <pc:spChg chg="mod">
          <ac:chgData name="John Regula" userId="17b6aed6-6a75-48fb-a3c8-7e7070c8665f" providerId="ADAL" clId="{EEB46435-8AD8-4C4C-BB22-526CE23A6C5A}" dt="2023-06-13T09:29:20.023" v="4374" actId="571"/>
          <ac:spMkLst>
            <pc:docMk/>
            <pc:sldMk cId="3064876986" sldId="2147379083"/>
            <ac:spMk id="431" creationId="{AF362D9D-4238-490C-FB71-1B74F6505CC4}"/>
          </ac:spMkLst>
        </pc:spChg>
        <pc:spChg chg="mod">
          <ac:chgData name="John Regula" userId="17b6aed6-6a75-48fb-a3c8-7e7070c8665f" providerId="ADAL" clId="{EEB46435-8AD8-4C4C-BB22-526CE23A6C5A}" dt="2023-06-13T09:29:20.023" v="4374" actId="571"/>
          <ac:spMkLst>
            <pc:docMk/>
            <pc:sldMk cId="3064876986" sldId="2147379083"/>
            <ac:spMk id="432" creationId="{71240BDF-ABB2-9FA7-E9F1-7F2FE0C27324}"/>
          </ac:spMkLst>
        </pc:spChg>
        <pc:spChg chg="mod">
          <ac:chgData name="John Regula" userId="17b6aed6-6a75-48fb-a3c8-7e7070c8665f" providerId="ADAL" clId="{EEB46435-8AD8-4C4C-BB22-526CE23A6C5A}" dt="2023-06-13T09:29:20.023" v="4374" actId="571"/>
          <ac:spMkLst>
            <pc:docMk/>
            <pc:sldMk cId="3064876986" sldId="2147379083"/>
            <ac:spMk id="433" creationId="{F5B0A7E5-9CCC-48E6-550C-14D96AE1EB2E}"/>
          </ac:spMkLst>
        </pc:spChg>
        <pc:spChg chg="mod">
          <ac:chgData name="John Regula" userId="17b6aed6-6a75-48fb-a3c8-7e7070c8665f" providerId="ADAL" clId="{EEB46435-8AD8-4C4C-BB22-526CE23A6C5A}" dt="2023-06-13T09:29:20.023" v="4374" actId="571"/>
          <ac:spMkLst>
            <pc:docMk/>
            <pc:sldMk cId="3064876986" sldId="2147379083"/>
            <ac:spMk id="434" creationId="{F34CD1A1-86AB-093D-7F12-70E8EB31284F}"/>
          </ac:spMkLst>
        </pc:spChg>
        <pc:spChg chg="mod">
          <ac:chgData name="John Regula" userId="17b6aed6-6a75-48fb-a3c8-7e7070c8665f" providerId="ADAL" clId="{EEB46435-8AD8-4C4C-BB22-526CE23A6C5A}" dt="2023-06-13T09:30:06.282" v="4385" actId="571"/>
          <ac:spMkLst>
            <pc:docMk/>
            <pc:sldMk cId="3064876986" sldId="2147379083"/>
            <ac:spMk id="438" creationId="{3A54EEA5-ECCB-3C3C-65BF-36E10441F23A}"/>
          </ac:spMkLst>
        </pc:spChg>
        <pc:spChg chg="mod">
          <ac:chgData name="John Regula" userId="17b6aed6-6a75-48fb-a3c8-7e7070c8665f" providerId="ADAL" clId="{EEB46435-8AD8-4C4C-BB22-526CE23A6C5A}" dt="2023-06-13T09:30:06.282" v="4385" actId="571"/>
          <ac:spMkLst>
            <pc:docMk/>
            <pc:sldMk cId="3064876986" sldId="2147379083"/>
            <ac:spMk id="439" creationId="{C751E2A3-A38D-03ED-1F04-E71EDDC86B94}"/>
          </ac:spMkLst>
        </pc:spChg>
        <pc:spChg chg="mod">
          <ac:chgData name="John Regula" userId="17b6aed6-6a75-48fb-a3c8-7e7070c8665f" providerId="ADAL" clId="{EEB46435-8AD8-4C4C-BB22-526CE23A6C5A}" dt="2023-06-13T09:30:06.282" v="4385" actId="571"/>
          <ac:spMkLst>
            <pc:docMk/>
            <pc:sldMk cId="3064876986" sldId="2147379083"/>
            <ac:spMk id="440" creationId="{05CB48E1-4B68-D684-C99B-AB77E6B85C99}"/>
          </ac:spMkLst>
        </pc:spChg>
        <pc:spChg chg="mod">
          <ac:chgData name="John Regula" userId="17b6aed6-6a75-48fb-a3c8-7e7070c8665f" providerId="ADAL" clId="{EEB46435-8AD8-4C4C-BB22-526CE23A6C5A}" dt="2023-06-13T09:30:06.282" v="4385" actId="571"/>
          <ac:spMkLst>
            <pc:docMk/>
            <pc:sldMk cId="3064876986" sldId="2147379083"/>
            <ac:spMk id="441" creationId="{E6A9D7FE-048D-2DA2-5F52-4CCCDD3EDDE8}"/>
          </ac:spMkLst>
        </pc:spChg>
        <pc:spChg chg="mod">
          <ac:chgData name="John Regula" userId="17b6aed6-6a75-48fb-a3c8-7e7070c8665f" providerId="ADAL" clId="{EEB46435-8AD8-4C4C-BB22-526CE23A6C5A}" dt="2023-06-13T09:30:20.434" v="4387" actId="571"/>
          <ac:spMkLst>
            <pc:docMk/>
            <pc:sldMk cId="3064876986" sldId="2147379083"/>
            <ac:spMk id="444" creationId="{D435AA9F-5FC7-B390-7B66-A57BD401EB9A}"/>
          </ac:spMkLst>
        </pc:spChg>
        <pc:spChg chg="mod">
          <ac:chgData name="John Regula" userId="17b6aed6-6a75-48fb-a3c8-7e7070c8665f" providerId="ADAL" clId="{EEB46435-8AD8-4C4C-BB22-526CE23A6C5A}" dt="2023-06-13T09:30:20.434" v="4387" actId="571"/>
          <ac:spMkLst>
            <pc:docMk/>
            <pc:sldMk cId="3064876986" sldId="2147379083"/>
            <ac:spMk id="445" creationId="{01F30B41-4249-1D57-1D0B-EA489C236A34}"/>
          </ac:spMkLst>
        </pc:spChg>
        <pc:spChg chg="mod">
          <ac:chgData name="John Regula" userId="17b6aed6-6a75-48fb-a3c8-7e7070c8665f" providerId="ADAL" clId="{EEB46435-8AD8-4C4C-BB22-526CE23A6C5A}" dt="2023-06-13T09:30:20.434" v="4387" actId="571"/>
          <ac:spMkLst>
            <pc:docMk/>
            <pc:sldMk cId="3064876986" sldId="2147379083"/>
            <ac:spMk id="447" creationId="{84F53A91-EEB2-C6A7-2220-6F6587FE0CC6}"/>
          </ac:spMkLst>
        </pc:spChg>
        <pc:spChg chg="mod">
          <ac:chgData name="John Regula" userId="17b6aed6-6a75-48fb-a3c8-7e7070c8665f" providerId="ADAL" clId="{EEB46435-8AD8-4C4C-BB22-526CE23A6C5A}" dt="2023-06-13T09:30:20.434" v="4387" actId="571"/>
          <ac:spMkLst>
            <pc:docMk/>
            <pc:sldMk cId="3064876986" sldId="2147379083"/>
            <ac:spMk id="448" creationId="{3F2F6DC9-8505-4D49-7869-567D5833EC21}"/>
          </ac:spMkLst>
        </pc:spChg>
        <pc:spChg chg="mod">
          <ac:chgData name="John Regula" userId="17b6aed6-6a75-48fb-a3c8-7e7070c8665f" providerId="ADAL" clId="{EEB46435-8AD8-4C4C-BB22-526CE23A6C5A}" dt="2023-06-13T09:30:20.434" v="4387" actId="571"/>
          <ac:spMkLst>
            <pc:docMk/>
            <pc:sldMk cId="3064876986" sldId="2147379083"/>
            <ac:spMk id="449" creationId="{96840DD1-E083-C8D4-4666-0B899F7AF574}"/>
          </ac:spMkLst>
        </pc:spChg>
        <pc:spChg chg="mod">
          <ac:chgData name="John Regula" userId="17b6aed6-6a75-48fb-a3c8-7e7070c8665f" providerId="ADAL" clId="{EEB46435-8AD8-4C4C-BB22-526CE23A6C5A}" dt="2023-06-13T09:30:20.434" v="4387" actId="571"/>
          <ac:spMkLst>
            <pc:docMk/>
            <pc:sldMk cId="3064876986" sldId="2147379083"/>
            <ac:spMk id="450" creationId="{8236F9ED-7DDF-1B9B-F626-1AAD862457FB}"/>
          </ac:spMkLst>
        </pc:spChg>
        <pc:spChg chg="mod">
          <ac:chgData name="John Regula" userId="17b6aed6-6a75-48fb-a3c8-7e7070c8665f" providerId="ADAL" clId="{EEB46435-8AD8-4C4C-BB22-526CE23A6C5A}" dt="2023-06-13T09:30:20.434" v="4387" actId="571"/>
          <ac:spMkLst>
            <pc:docMk/>
            <pc:sldMk cId="3064876986" sldId="2147379083"/>
            <ac:spMk id="451" creationId="{8C06A24F-77ED-6A30-E937-F86BCA4455D0}"/>
          </ac:spMkLst>
        </pc:spChg>
        <pc:spChg chg="mod">
          <ac:chgData name="John Regula" userId="17b6aed6-6a75-48fb-a3c8-7e7070c8665f" providerId="ADAL" clId="{EEB46435-8AD8-4C4C-BB22-526CE23A6C5A}" dt="2023-06-13T09:30:20.434" v="4387" actId="571"/>
          <ac:spMkLst>
            <pc:docMk/>
            <pc:sldMk cId="3064876986" sldId="2147379083"/>
            <ac:spMk id="452" creationId="{242EDC37-414D-657A-59A9-E04883BAAE7B}"/>
          </ac:spMkLst>
        </pc:spChg>
        <pc:spChg chg="mod">
          <ac:chgData name="John Regula" userId="17b6aed6-6a75-48fb-a3c8-7e7070c8665f" providerId="ADAL" clId="{EEB46435-8AD8-4C4C-BB22-526CE23A6C5A}" dt="2023-06-13T09:30:28.656" v="4388" actId="571"/>
          <ac:spMkLst>
            <pc:docMk/>
            <pc:sldMk cId="3064876986" sldId="2147379083"/>
            <ac:spMk id="456" creationId="{6E62E1D7-3619-2959-267B-3ECE0322D7C5}"/>
          </ac:spMkLst>
        </pc:spChg>
        <pc:spChg chg="mod">
          <ac:chgData name="John Regula" userId="17b6aed6-6a75-48fb-a3c8-7e7070c8665f" providerId="ADAL" clId="{EEB46435-8AD8-4C4C-BB22-526CE23A6C5A}" dt="2023-06-13T09:30:28.656" v="4388" actId="571"/>
          <ac:spMkLst>
            <pc:docMk/>
            <pc:sldMk cId="3064876986" sldId="2147379083"/>
            <ac:spMk id="457" creationId="{8C8718F5-88AD-4BD7-0FF6-7F701DA88356}"/>
          </ac:spMkLst>
        </pc:spChg>
        <pc:spChg chg="mod">
          <ac:chgData name="John Regula" userId="17b6aed6-6a75-48fb-a3c8-7e7070c8665f" providerId="ADAL" clId="{EEB46435-8AD8-4C4C-BB22-526CE23A6C5A}" dt="2023-06-13T09:30:28.656" v="4388" actId="571"/>
          <ac:spMkLst>
            <pc:docMk/>
            <pc:sldMk cId="3064876986" sldId="2147379083"/>
            <ac:spMk id="459" creationId="{08703D7D-414C-B5AC-6079-2C776E68F732}"/>
          </ac:spMkLst>
        </pc:spChg>
        <pc:spChg chg="mod">
          <ac:chgData name="John Regula" userId="17b6aed6-6a75-48fb-a3c8-7e7070c8665f" providerId="ADAL" clId="{EEB46435-8AD8-4C4C-BB22-526CE23A6C5A}" dt="2023-06-13T09:30:28.656" v="4388" actId="571"/>
          <ac:spMkLst>
            <pc:docMk/>
            <pc:sldMk cId="3064876986" sldId="2147379083"/>
            <ac:spMk id="460" creationId="{7EB9DF83-BEF8-B0D2-79D5-3748AAA89D31}"/>
          </ac:spMkLst>
        </pc:spChg>
        <pc:spChg chg="mod">
          <ac:chgData name="John Regula" userId="17b6aed6-6a75-48fb-a3c8-7e7070c8665f" providerId="ADAL" clId="{EEB46435-8AD8-4C4C-BB22-526CE23A6C5A}" dt="2023-06-13T09:30:28.656" v="4388" actId="571"/>
          <ac:spMkLst>
            <pc:docMk/>
            <pc:sldMk cId="3064876986" sldId="2147379083"/>
            <ac:spMk id="461" creationId="{DD65276C-CFA8-DAD0-85A6-F40945CC82C5}"/>
          </ac:spMkLst>
        </pc:spChg>
        <pc:spChg chg="mod">
          <ac:chgData name="John Regula" userId="17b6aed6-6a75-48fb-a3c8-7e7070c8665f" providerId="ADAL" clId="{EEB46435-8AD8-4C4C-BB22-526CE23A6C5A}" dt="2023-06-13T09:30:28.656" v="4388" actId="571"/>
          <ac:spMkLst>
            <pc:docMk/>
            <pc:sldMk cId="3064876986" sldId="2147379083"/>
            <ac:spMk id="462" creationId="{4FC4664C-02DF-815E-EAE7-3C4B635885CD}"/>
          </ac:spMkLst>
        </pc:spChg>
        <pc:spChg chg="mod">
          <ac:chgData name="John Regula" userId="17b6aed6-6a75-48fb-a3c8-7e7070c8665f" providerId="ADAL" clId="{EEB46435-8AD8-4C4C-BB22-526CE23A6C5A}" dt="2023-06-13T09:30:28.656" v="4388" actId="571"/>
          <ac:spMkLst>
            <pc:docMk/>
            <pc:sldMk cId="3064876986" sldId="2147379083"/>
            <ac:spMk id="463" creationId="{A7AC7C95-7137-CC47-8007-08C04F988497}"/>
          </ac:spMkLst>
        </pc:spChg>
        <pc:spChg chg="mod">
          <ac:chgData name="John Regula" userId="17b6aed6-6a75-48fb-a3c8-7e7070c8665f" providerId="ADAL" clId="{EEB46435-8AD8-4C4C-BB22-526CE23A6C5A}" dt="2023-06-13T09:30:28.656" v="4388" actId="571"/>
          <ac:spMkLst>
            <pc:docMk/>
            <pc:sldMk cId="3064876986" sldId="2147379083"/>
            <ac:spMk id="464" creationId="{063015F2-08B7-5010-030D-4D8DFED9D3C8}"/>
          </ac:spMkLst>
        </pc:spChg>
        <pc:spChg chg="mod">
          <ac:chgData name="John Regula" userId="17b6aed6-6a75-48fb-a3c8-7e7070c8665f" providerId="ADAL" clId="{EEB46435-8AD8-4C4C-BB22-526CE23A6C5A}" dt="2023-06-13T09:40:25.268" v="4411" actId="571"/>
          <ac:spMkLst>
            <pc:docMk/>
            <pc:sldMk cId="3064876986" sldId="2147379083"/>
            <ac:spMk id="470" creationId="{572D9ACA-95EF-7995-4F75-80AB5C213AC0}"/>
          </ac:spMkLst>
        </pc:spChg>
        <pc:spChg chg="mod">
          <ac:chgData name="John Regula" userId="17b6aed6-6a75-48fb-a3c8-7e7070c8665f" providerId="ADAL" clId="{EEB46435-8AD8-4C4C-BB22-526CE23A6C5A}" dt="2023-06-13T09:40:25.268" v="4411" actId="571"/>
          <ac:spMkLst>
            <pc:docMk/>
            <pc:sldMk cId="3064876986" sldId="2147379083"/>
            <ac:spMk id="471" creationId="{E857CB6C-074F-E6A7-1A9F-F524D4C867A4}"/>
          </ac:spMkLst>
        </pc:spChg>
        <pc:spChg chg="mod">
          <ac:chgData name="John Regula" userId="17b6aed6-6a75-48fb-a3c8-7e7070c8665f" providerId="ADAL" clId="{EEB46435-8AD8-4C4C-BB22-526CE23A6C5A}" dt="2023-06-13T09:40:25.268" v="4411" actId="571"/>
          <ac:spMkLst>
            <pc:docMk/>
            <pc:sldMk cId="3064876986" sldId="2147379083"/>
            <ac:spMk id="472" creationId="{B96AE2F9-BAA5-66AE-0893-F84983F5FAC9}"/>
          </ac:spMkLst>
        </pc:spChg>
        <pc:spChg chg="mod">
          <ac:chgData name="John Regula" userId="17b6aed6-6a75-48fb-a3c8-7e7070c8665f" providerId="ADAL" clId="{EEB46435-8AD8-4C4C-BB22-526CE23A6C5A}" dt="2023-06-13T09:40:25.268" v="4411" actId="571"/>
          <ac:spMkLst>
            <pc:docMk/>
            <pc:sldMk cId="3064876986" sldId="2147379083"/>
            <ac:spMk id="473" creationId="{5ABB7625-190C-EEFD-F3A7-8840D4AA15BC}"/>
          </ac:spMkLst>
        </pc:spChg>
        <pc:spChg chg="mod">
          <ac:chgData name="John Regula" userId="17b6aed6-6a75-48fb-a3c8-7e7070c8665f" providerId="ADAL" clId="{EEB46435-8AD8-4C4C-BB22-526CE23A6C5A}" dt="2023-06-13T09:40:25.268" v="4411" actId="571"/>
          <ac:spMkLst>
            <pc:docMk/>
            <pc:sldMk cId="3064876986" sldId="2147379083"/>
            <ac:spMk id="474" creationId="{A7CC747E-ABB6-BC55-6056-844408BB6D1C}"/>
          </ac:spMkLst>
        </pc:spChg>
        <pc:spChg chg="mod">
          <ac:chgData name="John Regula" userId="17b6aed6-6a75-48fb-a3c8-7e7070c8665f" providerId="ADAL" clId="{EEB46435-8AD8-4C4C-BB22-526CE23A6C5A}" dt="2023-06-13T09:40:25.268" v="4411" actId="571"/>
          <ac:spMkLst>
            <pc:docMk/>
            <pc:sldMk cId="3064876986" sldId="2147379083"/>
            <ac:spMk id="475" creationId="{8578B23A-17DE-E870-583E-C944F64ECE28}"/>
          </ac:spMkLst>
        </pc:spChg>
        <pc:spChg chg="mod">
          <ac:chgData name="John Regula" userId="17b6aed6-6a75-48fb-a3c8-7e7070c8665f" providerId="ADAL" clId="{EEB46435-8AD8-4C4C-BB22-526CE23A6C5A}" dt="2023-06-13T09:40:25.268" v="4411" actId="571"/>
          <ac:spMkLst>
            <pc:docMk/>
            <pc:sldMk cId="3064876986" sldId="2147379083"/>
            <ac:spMk id="476" creationId="{3D2F17DB-D575-BC3E-F0C6-A244EE858662}"/>
          </ac:spMkLst>
        </pc:spChg>
        <pc:spChg chg="mod">
          <ac:chgData name="John Regula" userId="17b6aed6-6a75-48fb-a3c8-7e7070c8665f" providerId="ADAL" clId="{EEB46435-8AD8-4C4C-BB22-526CE23A6C5A}" dt="2023-06-13T09:40:25.268" v="4411" actId="571"/>
          <ac:spMkLst>
            <pc:docMk/>
            <pc:sldMk cId="3064876986" sldId="2147379083"/>
            <ac:spMk id="477" creationId="{7F1A5665-6673-1CBC-71F7-38E3FD20BF16}"/>
          </ac:spMkLst>
        </pc:spChg>
        <pc:spChg chg="mod">
          <ac:chgData name="John Regula" userId="17b6aed6-6a75-48fb-a3c8-7e7070c8665f" providerId="ADAL" clId="{EEB46435-8AD8-4C4C-BB22-526CE23A6C5A}" dt="2023-06-13T09:40:25.268" v="4411" actId="571"/>
          <ac:spMkLst>
            <pc:docMk/>
            <pc:sldMk cId="3064876986" sldId="2147379083"/>
            <ac:spMk id="479" creationId="{422382EA-0AC0-DCCE-0DB1-85AD6942F49A}"/>
          </ac:spMkLst>
        </pc:spChg>
        <pc:spChg chg="mod">
          <ac:chgData name="John Regula" userId="17b6aed6-6a75-48fb-a3c8-7e7070c8665f" providerId="ADAL" clId="{EEB46435-8AD8-4C4C-BB22-526CE23A6C5A}" dt="2023-06-13T09:40:25.268" v="4411" actId="571"/>
          <ac:spMkLst>
            <pc:docMk/>
            <pc:sldMk cId="3064876986" sldId="2147379083"/>
            <ac:spMk id="480" creationId="{B698B697-4729-9ADE-1533-CCFCF35E0B37}"/>
          </ac:spMkLst>
        </pc:spChg>
        <pc:spChg chg="mod">
          <ac:chgData name="John Regula" userId="17b6aed6-6a75-48fb-a3c8-7e7070c8665f" providerId="ADAL" clId="{EEB46435-8AD8-4C4C-BB22-526CE23A6C5A}" dt="2023-06-13T09:40:25.268" v="4411" actId="571"/>
          <ac:spMkLst>
            <pc:docMk/>
            <pc:sldMk cId="3064876986" sldId="2147379083"/>
            <ac:spMk id="481" creationId="{A83C5E83-D6CF-A80E-2459-5FEF09881E88}"/>
          </ac:spMkLst>
        </pc:spChg>
        <pc:spChg chg="add mod">
          <ac:chgData name="John Regula" userId="17b6aed6-6a75-48fb-a3c8-7e7070c8665f" providerId="ADAL" clId="{EEB46435-8AD8-4C4C-BB22-526CE23A6C5A}" dt="2023-06-13T10:49:48.109" v="4487" actId="14100"/>
          <ac:spMkLst>
            <pc:docMk/>
            <pc:sldMk cId="3064876986" sldId="2147379083"/>
            <ac:spMk id="482" creationId="{8459B586-20CD-4C95-150E-EFDB96D80D69}"/>
          </ac:spMkLst>
        </pc:spChg>
        <pc:grpChg chg="del mod">
          <ac:chgData name="John Regula" userId="17b6aed6-6a75-48fb-a3c8-7e7070c8665f" providerId="ADAL" clId="{EEB46435-8AD8-4C4C-BB22-526CE23A6C5A}" dt="2023-06-13T08:55:07.154" v="4106" actId="27803"/>
          <ac:grpSpMkLst>
            <pc:docMk/>
            <pc:sldMk cId="3064876986" sldId="2147379083"/>
            <ac:grpSpMk id="7" creationId="{57BF6510-16DA-2221-25E4-85FE8925F1E5}"/>
          </ac:grpSpMkLst>
        </pc:grpChg>
        <pc:grpChg chg="mod">
          <ac:chgData name="John Regula" userId="17b6aed6-6a75-48fb-a3c8-7e7070c8665f" providerId="ADAL" clId="{EEB46435-8AD8-4C4C-BB22-526CE23A6C5A}" dt="2023-06-13T08:59:09.598" v="4146" actId="207"/>
          <ac:grpSpMkLst>
            <pc:docMk/>
            <pc:sldMk cId="3064876986" sldId="2147379083"/>
            <ac:grpSpMk id="8" creationId="{6E1A9131-5BF1-E914-FEC5-DFF0B7C060F7}"/>
          </ac:grpSpMkLst>
        </pc:grpChg>
        <pc:grpChg chg="mod">
          <ac:chgData name="John Regula" userId="17b6aed6-6a75-48fb-a3c8-7e7070c8665f" providerId="ADAL" clId="{EEB46435-8AD8-4C4C-BB22-526CE23A6C5A}" dt="2023-06-13T08:59:09.598" v="4146" actId="207"/>
          <ac:grpSpMkLst>
            <pc:docMk/>
            <pc:sldMk cId="3064876986" sldId="2147379083"/>
            <ac:grpSpMk id="10" creationId="{F42B8297-C6DE-9915-54E0-14D506020612}"/>
          </ac:grpSpMkLst>
        </pc:grpChg>
        <pc:grpChg chg="add mod">
          <ac:chgData name="John Regula" userId="17b6aed6-6a75-48fb-a3c8-7e7070c8665f" providerId="ADAL" clId="{EEB46435-8AD8-4C4C-BB22-526CE23A6C5A}" dt="2023-06-13T09:43:55.550" v="4481" actId="1076"/>
          <ac:grpSpMkLst>
            <pc:docMk/>
            <pc:sldMk cId="3064876986" sldId="2147379083"/>
            <ac:grpSpMk id="25" creationId="{38D4B034-2C8A-4B99-8100-202EA81DF02F}"/>
          </ac:grpSpMkLst>
        </pc:grpChg>
        <pc:grpChg chg="del mod">
          <ac:chgData name="John Regula" userId="17b6aed6-6a75-48fb-a3c8-7e7070c8665f" providerId="ADAL" clId="{EEB46435-8AD8-4C4C-BB22-526CE23A6C5A}" dt="2023-06-13T08:55:59.514" v="4113" actId="27803"/>
          <ac:grpSpMkLst>
            <pc:docMk/>
            <pc:sldMk cId="3064876986" sldId="2147379083"/>
            <ac:grpSpMk id="29" creationId="{8E6F07F2-E3D2-0DF5-B6F2-4A91D959EB7B}"/>
          </ac:grpSpMkLst>
        </pc:grpChg>
        <pc:grpChg chg="mod">
          <ac:chgData name="John Regula" userId="17b6aed6-6a75-48fb-a3c8-7e7070c8665f" providerId="ADAL" clId="{EEB46435-8AD8-4C4C-BB22-526CE23A6C5A}" dt="2023-06-13T08:59:09.598" v="4146" actId="207"/>
          <ac:grpSpMkLst>
            <pc:docMk/>
            <pc:sldMk cId="3064876986" sldId="2147379083"/>
            <ac:grpSpMk id="35" creationId="{34826C3A-9644-C16F-ECCF-6521FB00A9F9}"/>
          </ac:grpSpMkLst>
        </pc:grpChg>
        <pc:grpChg chg="mod">
          <ac:chgData name="John Regula" userId="17b6aed6-6a75-48fb-a3c8-7e7070c8665f" providerId="ADAL" clId="{EEB46435-8AD8-4C4C-BB22-526CE23A6C5A}" dt="2023-06-13T08:59:09.598" v="4146" actId="207"/>
          <ac:grpSpMkLst>
            <pc:docMk/>
            <pc:sldMk cId="3064876986" sldId="2147379083"/>
            <ac:grpSpMk id="40" creationId="{3220A770-346F-931E-2EFB-B64162D389E7}"/>
          </ac:grpSpMkLst>
        </pc:grpChg>
        <pc:grpChg chg="add mod">
          <ac:chgData name="John Regula" userId="17b6aed6-6a75-48fb-a3c8-7e7070c8665f" providerId="ADAL" clId="{EEB46435-8AD8-4C4C-BB22-526CE23A6C5A}" dt="2023-06-13T09:05:57.539" v="4186" actId="14100"/>
          <ac:grpSpMkLst>
            <pc:docMk/>
            <pc:sldMk cId="3064876986" sldId="2147379083"/>
            <ac:grpSpMk id="51" creationId="{2889D6CF-5D75-7E5B-2FF3-3AAA5821E738}"/>
          </ac:grpSpMkLst>
        </pc:grpChg>
        <pc:grpChg chg="del mod">
          <ac:chgData name="John Regula" userId="17b6aed6-6a75-48fb-a3c8-7e7070c8665f" providerId="ADAL" clId="{EEB46435-8AD8-4C4C-BB22-526CE23A6C5A}" dt="2023-06-13T08:56:40.136" v="4120" actId="27803"/>
          <ac:grpSpMkLst>
            <pc:docMk/>
            <pc:sldMk cId="3064876986" sldId="2147379083"/>
            <ac:grpSpMk id="54" creationId="{F2F39579-4F22-788F-A3DF-24B500E133B5}"/>
          </ac:grpSpMkLst>
        </pc:grpChg>
        <pc:grpChg chg="add mod">
          <ac:chgData name="John Regula" userId="17b6aed6-6a75-48fb-a3c8-7e7070c8665f" providerId="ADAL" clId="{EEB46435-8AD8-4C4C-BB22-526CE23A6C5A}" dt="2023-06-13T09:06:49.050" v="4193" actId="14100"/>
          <ac:grpSpMkLst>
            <pc:docMk/>
            <pc:sldMk cId="3064876986" sldId="2147379083"/>
            <ac:grpSpMk id="58" creationId="{4D523298-4599-E9AD-D03C-9D2243B671FF}"/>
          </ac:grpSpMkLst>
        </pc:grpChg>
        <pc:grpChg chg="del mod">
          <ac:chgData name="John Regula" userId="17b6aed6-6a75-48fb-a3c8-7e7070c8665f" providerId="ADAL" clId="{EEB46435-8AD8-4C4C-BB22-526CE23A6C5A}" dt="2023-06-13T08:57:16.601" v="4127" actId="27803"/>
          <ac:grpSpMkLst>
            <pc:docMk/>
            <pc:sldMk cId="3064876986" sldId="2147379083"/>
            <ac:grpSpMk id="61" creationId="{BA7C98E2-93F4-754D-A142-618F0C6CBB9F}"/>
          </ac:grpSpMkLst>
        </pc:grpChg>
        <pc:grpChg chg="add mod">
          <ac:chgData name="John Regula" userId="17b6aed6-6a75-48fb-a3c8-7e7070c8665f" providerId="ADAL" clId="{EEB46435-8AD8-4C4C-BB22-526CE23A6C5A}" dt="2023-06-13T09:44:12.757" v="4484" actId="1076"/>
          <ac:grpSpMkLst>
            <pc:docMk/>
            <pc:sldMk cId="3064876986" sldId="2147379083"/>
            <ac:grpSpMk id="73" creationId="{05791328-A915-F84F-C811-417F4CC87E26}"/>
          </ac:grpSpMkLst>
        </pc:grpChg>
        <pc:grpChg chg="del mod">
          <ac:chgData name="John Regula" userId="17b6aed6-6a75-48fb-a3c8-7e7070c8665f" providerId="ADAL" clId="{EEB46435-8AD8-4C4C-BB22-526CE23A6C5A}" dt="2023-06-13T09:03:45.416" v="4159" actId="27803"/>
          <ac:grpSpMkLst>
            <pc:docMk/>
            <pc:sldMk cId="3064876986" sldId="2147379083"/>
            <ac:grpSpMk id="82" creationId="{A74A7F60-7531-E00E-6408-D11AD1A74F9A}"/>
          </ac:grpSpMkLst>
        </pc:grpChg>
        <pc:grpChg chg="mod">
          <ac:chgData name="John Regula" userId="17b6aed6-6a75-48fb-a3c8-7e7070c8665f" providerId="ADAL" clId="{EEB46435-8AD8-4C4C-BB22-526CE23A6C5A}" dt="2023-06-13T09:03:57.769" v="4164" actId="207"/>
          <ac:grpSpMkLst>
            <pc:docMk/>
            <pc:sldMk cId="3064876986" sldId="2147379083"/>
            <ac:grpSpMk id="83" creationId="{59F79EAD-8E7C-5B3D-4B99-4B9316C48162}"/>
          </ac:grpSpMkLst>
        </pc:grpChg>
        <pc:grpChg chg="mod">
          <ac:chgData name="John Regula" userId="17b6aed6-6a75-48fb-a3c8-7e7070c8665f" providerId="ADAL" clId="{EEB46435-8AD8-4C4C-BB22-526CE23A6C5A}" dt="2023-06-13T09:03:57.769" v="4164" actId="207"/>
          <ac:grpSpMkLst>
            <pc:docMk/>
            <pc:sldMk cId="3064876986" sldId="2147379083"/>
            <ac:grpSpMk id="92" creationId="{AB23244D-6FFC-0CE8-CBC8-BBFFB9588FC1}"/>
          </ac:grpSpMkLst>
        </pc:grpChg>
        <pc:grpChg chg="add del mod">
          <ac:chgData name="John Regula" userId="17b6aed6-6a75-48fb-a3c8-7e7070c8665f" providerId="ADAL" clId="{EEB46435-8AD8-4C4C-BB22-526CE23A6C5A}" dt="2023-06-13T09:04:06.556" v="4166" actId="478"/>
          <ac:grpSpMkLst>
            <pc:docMk/>
            <pc:sldMk cId="3064876986" sldId="2147379083"/>
            <ac:grpSpMk id="96" creationId="{6AA57B97-E68F-61F3-CF95-816D796C3DD4}"/>
          </ac:grpSpMkLst>
        </pc:grpChg>
        <pc:grpChg chg="del mod">
          <ac:chgData name="John Regula" userId="17b6aed6-6a75-48fb-a3c8-7e7070c8665f" providerId="ADAL" clId="{EEB46435-8AD8-4C4C-BB22-526CE23A6C5A}" dt="2023-06-13T09:04:55.859" v="4170" actId="27803"/>
          <ac:grpSpMkLst>
            <pc:docMk/>
            <pc:sldMk cId="3064876986" sldId="2147379083"/>
            <ac:grpSpMk id="99" creationId="{A78D6E2B-B07C-98DD-293B-FC7F27E81C5A}"/>
          </ac:grpSpMkLst>
        </pc:grpChg>
        <pc:grpChg chg="add mod">
          <ac:chgData name="John Regula" userId="17b6aed6-6a75-48fb-a3c8-7e7070c8665f" providerId="ADAL" clId="{EEB46435-8AD8-4C4C-BB22-526CE23A6C5A}" dt="2023-06-13T09:18:45.908" v="4269" actId="1076"/>
          <ac:grpSpMkLst>
            <pc:docMk/>
            <pc:sldMk cId="3064876986" sldId="2147379083"/>
            <ac:grpSpMk id="104" creationId="{759D70DE-45A9-BBC7-F7FD-02C8955A42EF}"/>
          </ac:grpSpMkLst>
        </pc:grpChg>
        <pc:grpChg chg="add del mod">
          <ac:chgData name="John Regula" userId="17b6aed6-6a75-48fb-a3c8-7e7070c8665f" providerId="ADAL" clId="{EEB46435-8AD8-4C4C-BB22-526CE23A6C5A}" dt="2023-06-13T09:06:18.873" v="4191" actId="478"/>
          <ac:grpSpMkLst>
            <pc:docMk/>
            <pc:sldMk cId="3064876986" sldId="2147379083"/>
            <ac:grpSpMk id="105" creationId="{BF94CD6B-F5E6-E250-9343-66A2F2B8A434}"/>
          </ac:grpSpMkLst>
        </pc:grpChg>
        <pc:grpChg chg="mod">
          <ac:chgData name="John Regula" userId="17b6aed6-6a75-48fb-a3c8-7e7070c8665f" providerId="ADAL" clId="{EEB46435-8AD8-4C4C-BB22-526CE23A6C5A}" dt="2023-06-13T09:05:27.342" v="4179" actId="571"/>
          <ac:grpSpMkLst>
            <pc:docMk/>
            <pc:sldMk cId="3064876986" sldId="2147379083"/>
            <ac:grpSpMk id="106" creationId="{C452AF5D-2804-C0BA-9E4A-885F848354DC}"/>
          </ac:grpSpMkLst>
        </pc:grpChg>
        <pc:grpChg chg="mod">
          <ac:chgData name="John Regula" userId="17b6aed6-6a75-48fb-a3c8-7e7070c8665f" providerId="ADAL" clId="{EEB46435-8AD8-4C4C-BB22-526CE23A6C5A}" dt="2023-06-13T09:05:27.342" v="4179" actId="571"/>
          <ac:grpSpMkLst>
            <pc:docMk/>
            <pc:sldMk cId="3064876986" sldId="2147379083"/>
            <ac:grpSpMk id="115" creationId="{A0CEBF64-83C1-200F-1705-282E8357A68A}"/>
          </ac:grpSpMkLst>
        </pc:grpChg>
        <pc:grpChg chg="add del mod">
          <ac:chgData name="John Regula" userId="17b6aed6-6a75-48fb-a3c8-7e7070c8665f" providerId="ADAL" clId="{EEB46435-8AD8-4C4C-BB22-526CE23A6C5A}" dt="2023-06-13T09:07:02.571" v="4194" actId="478"/>
          <ac:grpSpMkLst>
            <pc:docMk/>
            <pc:sldMk cId="3064876986" sldId="2147379083"/>
            <ac:grpSpMk id="119" creationId="{6CDBB349-2591-7BBC-762E-69FBAB731909}"/>
          </ac:grpSpMkLst>
        </pc:grpChg>
        <pc:grpChg chg="mod">
          <ac:chgData name="John Regula" userId="17b6aed6-6a75-48fb-a3c8-7e7070c8665f" providerId="ADAL" clId="{EEB46435-8AD8-4C4C-BB22-526CE23A6C5A}" dt="2023-06-13T09:05:27.342" v="4179" actId="571"/>
          <ac:grpSpMkLst>
            <pc:docMk/>
            <pc:sldMk cId="3064876986" sldId="2147379083"/>
            <ac:grpSpMk id="120" creationId="{DDE38E88-4432-229A-7A0A-98C7F48C3ADA}"/>
          </ac:grpSpMkLst>
        </pc:grpChg>
        <pc:grpChg chg="mod">
          <ac:chgData name="John Regula" userId="17b6aed6-6a75-48fb-a3c8-7e7070c8665f" providerId="ADAL" clId="{EEB46435-8AD8-4C4C-BB22-526CE23A6C5A}" dt="2023-06-13T09:05:27.342" v="4179" actId="571"/>
          <ac:grpSpMkLst>
            <pc:docMk/>
            <pc:sldMk cId="3064876986" sldId="2147379083"/>
            <ac:grpSpMk id="121" creationId="{5722606F-77BF-6680-8AA5-8136926C8319}"/>
          </ac:grpSpMkLst>
        </pc:grpChg>
        <pc:grpChg chg="add del mod">
          <ac:chgData name="John Regula" userId="17b6aed6-6a75-48fb-a3c8-7e7070c8665f" providerId="ADAL" clId="{EEB46435-8AD8-4C4C-BB22-526CE23A6C5A}" dt="2023-06-13T09:07:02.571" v="4194" actId="478"/>
          <ac:grpSpMkLst>
            <pc:docMk/>
            <pc:sldMk cId="3064876986" sldId="2147379083"/>
            <ac:grpSpMk id="133" creationId="{C2889BF9-F29F-D3C3-4FBE-9C37AACDB10A}"/>
          </ac:grpSpMkLst>
        </pc:grpChg>
        <pc:grpChg chg="add del mod">
          <ac:chgData name="John Regula" userId="17b6aed6-6a75-48fb-a3c8-7e7070c8665f" providerId="ADAL" clId="{EEB46435-8AD8-4C4C-BB22-526CE23A6C5A}" dt="2023-06-13T09:07:02.571" v="4194" actId="478"/>
          <ac:grpSpMkLst>
            <pc:docMk/>
            <pc:sldMk cId="3064876986" sldId="2147379083"/>
            <ac:grpSpMk id="137" creationId="{C780B0A3-3A77-0349-3C48-B65766CE8066}"/>
          </ac:grpSpMkLst>
        </pc:grpChg>
        <pc:grpChg chg="add del mod">
          <ac:chgData name="John Regula" userId="17b6aed6-6a75-48fb-a3c8-7e7070c8665f" providerId="ADAL" clId="{EEB46435-8AD8-4C4C-BB22-526CE23A6C5A}" dt="2023-06-13T09:07:02.571" v="4194" actId="478"/>
          <ac:grpSpMkLst>
            <pc:docMk/>
            <pc:sldMk cId="3064876986" sldId="2147379083"/>
            <ac:grpSpMk id="151" creationId="{F595E807-27D6-1D9A-364D-5997C20308F5}"/>
          </ac:grpSpMkLst>
        </pc:grpChg>
        <pc:grpChg chg="del mod">
          <ac:chgData name="John Regula" userId="17b6aed6-6a75-48fb-a3c8-7e7070c8665f" providerId="ADAL" clId="{EEB46435-8AD8-4C4C-BB22-526CE23A6C5A}" dt="2023-06-13T09:08:18.406" v="4199" actId="27803"/>
          <ac:grpSpMkLst>
            <pc:docMk/>
            <pc:sldMk cId="3064876986" sldId="2147379083"/>
            <ac:grpSpMk id="158" creationId="{0F20263D-872A-F666-092F-CFB4729F008E}"/>
          </ac:grpSpMkLst>
        </pc:grpChg>
        <pc:grpChg chg="mod">
          <ac:chgData name="John Regula" userId="17b6aed6-6a75-48fb-a3c8-7e7070c8665f" providerId="ADAL" clId="{EEB46435-8AD8-4C4C-BB22-526CE23A6C5A}" dt="2023-06-13T09:08:22.181" v="4202" actId="207"/>
          <ac:grpSpMkLst>
            <pc:docMk/>
            <pc:sldMk cId="3064876986" sldId="2147379083"/>
            <ac:grpSpMk id="159" creationId="{7A162F01-7B8F-AA93-4E64-C67E56E9B0C1}"/>
          </ac:grpSpMkLst>
        </pc:grpChg>
        <pc:grpChg chg="mod">
          <ac:chgData name="John Regula" userId="17b6aed6-6a75-48fb-a3c8-7e7070c8665f" providerId="ADAL" clId="{EEB46435-8AD8-4C4C-BB22-526CE23A6C5A}" dt="2023-06-13T09:08:22.181" v="4202" actId="207"/>
          <ac:grpSpMkLst>
            <pc:docMk/>
            <pc:sldMk cId="3064876986" sldId="2147379083"/>
            <ac:grpSpMk id="164" creationId="{3B5AEAF1-F003-E829-864B-7047847CA615}"/>
          </ac:grpSpMkLst>
        </pc:grpChg>
        <pc:grpChg chg="add mod">
          <ac:chgData name="John Regula" userId="17b6aed6-6a75-48fb-a3c8-7e7070c8665f" providerId="ADAL" clId="{EEB46435-8AD8-4C4C-BB22-526CE23A6C5A}" dt="2023-06-13T09:39:40.720" v="4407" actId="1076"/>
          <ac:grpSpMkLst>
            <pc:docMk/>
            <pc:sldMk cId="3064876986" sldId="2147379083"/>
            <ac:grpSpMk id="169" creationId="{B478B6EF-E274-215B-BE78-D7CE0DA585C3}"/>
          </ac:grpSpMkLst>
        </pc:grpChg>
        <pc:grpChg chg="add del mod">
          <ac:chgData name="John Regula" userId="17b6aed6-6a75-48fb-a3c8-7e7070c8665f" providerId="ADAL" clId="{EEB46435-8AD8-4C4C-BB22-526CE23A6C5A}" dt="2023-06-13T09:25:13.955" v="4324" actId="478"/>
          <ac:grpSpMkLst>
            <pc:docMk/>
            <pc:sldMk cId="3064876986" sldId="2147379083"/>
            <ac:grpSpMk id="170" creationId="{24E7A4DD-9011-07A0-056A-9057FDB7D322}"/>
          </ac:grpSpMkLst>
        </pc:grpChg>
        <pc:grpChg chg="mod">
          <ac:chgData name="John Regula" userId="17b6aed6-6a75-48fb-a3c8-7e7070c8665f" providerId="ADAL" clId="{EEB46435-8AD8-4C4C-BB22-526CE23A6C5A}" dt="2023-06-13T09:08:38.549" v="4205" actId="571"/>
          <ac:grpSpMkLst>
            <pc:docMk/>
            <pc:sldMk cId="3064876986" sldId="2147379083"/>
            <ac:grpSpMk id="171" creationId="{339CF57F-3E7E-7A3F-AE53-5830A78A4281}"/>
          </ac:grpSpMkLst>
        </pc:grpChg>
        <pc:grpChg chg="mod">
          <ac:chgData name="John Regula" userId="17b6aed6-6a75-48fb-a3c8-7e7070c8665f" providerId="ADAL" clId="{EEB46435-8AD8-4C4C-BB22-526CE23A6C5A}" dt="2023-06-13T09:08:38.549" v="4205" actId="571"/>
          <ac:grpSpMkLst>
            <pc:docMk/>
            <pc:sldMk cId="3064876986" sldId="2147379083"/>
            <ac:grpSpMk id="180" creationId="{A82B8E99-DD09-D929-6C85-44029001FFB9}"/>
          </ac:grpSpMkLst>
        </pc:grpChg>
        <pc:grpChg chg="add del mod">
          <ac:chgData name="John Regula" userId="17b6aed6-6a75-48fb-a3c8-7e7070c8665f" providerId="ADAL" clId="{EEB46435-8AD8-4C4C-BB22-526CE23A6C5A}" dt="2023-06-13T09:18:15.560" v="4263" actId="478"/>
          <ac:grpSpMkLst>
            <pc:docMk/>
            <pc:sldMk cId="3064876986" sldId="2147379083"/>
            <ac:grpSpMk id="184" creationId="{176F4A2B-B742-D066-C49C-B56C1CDAB46A}"/>
          </ac:grpSpMkLst>
        </pc:grpChg>
        <pc:grpChg chg="mod">
          <ac:chgData name="John Regula" userId="17b6aed6-6a75-48fb-a3c8-7e7070c8665f" providerId="ADAL" clId="{EEB46435-8AD8-4C4C-BB22-526CE23A6C5A}" dt="2023-06-13T09:08:43.672" v="4206" actId="571"/>
          <ac:grpSpMkLst>
            <pc:docMk/>
            <pc:sldMk cId="3064876986" sldId="2147379083"/>
            <ac:grpSpMk id="185" creationId="{29EFB88B-BD79-65D0-7EDD-5C8CBEB42FAC}"/>
          </ac:grpSpMkLst>
        </pc:grpChg>
        <pc:grpChg chg="mod">
          <ac:chgData name="John Regula" userId="17b6aed6-6a75-48fb-a3c8-7e7070c8665f" providerId="ADAL" clId="{EEB46435-8AD8-4C4C-BB22-526CE23A6C5A}" dt="2023-06-13T09:08:43.672" v="4206" actId="571"/>
          <ac:grpSpMkLst>
            <pc:docMk/>
            <pc:sldMk cId="3064876986" sldId="2147379083"/>
            <ac:grpSpMk id="186" creationId="{A10977DE-B5C5-BA63-99AA-92E7B73503FB}"/>
          </ac:grpSpMkLst>
        </pc:grpChg>
        <pc:grpChg chg="add mod">
          <ac:chgData name="John Regula" userId="17b6aed6-6a75-48fb-a3c8-7e7070c8665f" providerId="ADAL" clId="{EEB46435-8AD8-4C4C-BB22-526CE23A6C5A}" dt="2023-06-13T09:43:58.545" v="4482" actId="1076"/>
          <ac:grpSpMkLst>
            <pc:docMk/>
            <pc:sldMk cId="3064876986" sldId="2147379083"/>
            <ac:grpSpMk id="198" creationId="{57238F93-386A-59C7-D282-762EECA28C43}"/>
          </ac:grpSpMkLst>
        </pc:grpChg>
        <pc:grpChg chg="add del mod">
          <ac:chgData name="John Regula" userId="17b6aed6-6a75-48fb-a3c8-7e7070c8665f" providerId="ADAL" clId="{EEB46435-8AD8-4C4C-BB22-526CE23A6C5A}" dt="2023-06-13T09:08:55.342" v="4209" actId="478"/>
          <ac:grpSpMkLst>
            <pc:docMk/>
            <pc:sldMk cId="3064876986" sldId="2147379083"/>
            <ac:grpSpMk id="210" creationId="{3C2799FA-C479-F2E1-C055-3464EC1D32FF}"/>
          </ac:grpSpMkLst>
        </pc:grpChg>
        <pc:grpChg chg="mod">
          <ac:chgData name="John Regula" userId="17b6aed6-6a75-48fb-a3c8-7e7070c8665f" providerId="ADAL" clId="{EEB46435-8AD8-4C4C-BB22-526CE23A6C5A}" dt="2023-06-13T09:08:53.499" v="4208" actId="571"/>
          <ac:grpSpMkLst>
            <pc:docMk/>
            <pc:sldMk cId="3064876986" sldId="2147379083"/>
            <ac:grpSpMk id="211" creationId="{5AE7329E-940F-8E3B-3153-BB00AC4E6FC9}"/>
          </ac:grpSpMkLst>
        </pc:grpChg>
        <pc:grpChg chg="mod">
          <ac:chgData name="John Regula" userId="17b6aed6-6a75-48fb-a3c8-7e7070c8665f" providerId="ADAL" clId="{EEB46435-8AD8-4C4C-BB22-526CE23A6C5A}" dt="2023-06-13T09:08:53.499" v="4208" actId="571"/>
          <ac:grpSpMkLst>
            <pc:docMk/>
            <pc:sldMk cId="3064876986" sldId="2147379083"/>
            <ac:grpSpMk id="220" creationId="{CD1CED75-D243-8C05-FDA1-679704612E58}"/>
          </ac:grpSpMkLst>
        </pc:grpChg>
        <pc:grpChg chg="del mod">
          <ac:chgData name="John Regula" userId="17b6aed6-6a75-48fb-a3c8-7e7070c8665f" providerId="ADAL" clId="{EEB46435-8AD8-4C4C-BB22-526CE23A6C5A}" dt="2023-06-13T09:09:32.446" v="4215" actId="27803"/>
          <ac:grpSpMkLst>
            <pc:docMk/>
            <pc:sldMk cId="3064876986" sldId="2147379083"/>
            <ac:grpSpMk id="226" creationId="{08786038-507D-068D-A95B-34EAC1B2E2AE}"/>
          </ac:grpSpMkLst>
        </pc:grpChg>
        <pc:grpChg chg="add mod">
          <ac:chgData name="John Regula" userId="17b6aed6-6a75-48fb-a3c8-7e7070c8665f" providerId="ADAL" clId="{EEB46435-8AD8-4C4C-BB22-526CE23A6C5A}" dt="2023-06-13T09:39:17.153" v="4396" actId="1076"/>
          <ac:grpSpMkLst>
            <pc:docMk/>
            <pc:sldMk cId="3064876986" sldId="2147379083"/>
            <ac:grpSpMk id="229" creationId="{89D1A465-B61C-1D42-5B08-43AC13EA67FC}"/>
          </ac:grpSpMkLst>
        </pc:grpChg>
        <pc:grpChg chg="del mod">
          <ac:chgData name="John Regula" userId="17b6aed6-6a75-48fb-a3c8-7e7070c8665f" providerId="ADAL" clId="{EEB46435-8AD8-4C4C-BB22-526CE23A6C5A}" dt="2023-06-13T09:16:32.998" v="4238" actId="27803"/>
          <ac:grpSpMkLst>
            <pc:docMk/>
            <pc:sldMk cId="3064876986" sldId="2147379083"/>
            <ac:grpSpMk id="232" creationId="{414DB095-7DA6-723A-3FE9-9F80BF60088B}"/>
          </ac:grpSpMkLst>
        </pc:grpChg>
        <pc:grpChg chg="mod">
          <ac:chgData name="John Regula" userId="17b6aed6-6a75-48fb-a3c8-7e7070c8665f" providerId="ADAL" clId="{EEB46435-8AD8-4C4C-BB22-526CE23A6C5A}" dt="2023-06-13T09:16:35.533" v="4239" actId="164"/>
          <ac:grpSpMkLst>
            <pc:docMk/>
            <pc:sldMk cId="3064876986" sldId="2147379083"/>
            <ac:grpSpMk id="233" creationId="{FCD051BE-40FB-4A24-D440-0D82BC20D332}"/>
          </ac:grpSpMkLst>
        </pc:grpChg>
        <pc:grpChg chg="mod">
          <ac:chgData name="John Regula" userId="17b6aed6-6a75-48fb-a3c8-7e7070c8665f" providerId="ADAL" clId="{EEB46435-8AD8-4C4C-BB22-526CE23A6C5A}" dt="2023-06-13T09:16:32.998" v="4238" actId="27803"/>
          <ac:grpSpMkLst>
            <pc:docMk/>
            <pc:sldMk cId="3064876986" sldId="2147379083"/>
            <ac:grpSpMk id="238" creationId="{6161A035-58D9-9587-3D82-A48F2994169E}"/>
          </ac:grpSpMkLst>
        </pc:grpChg>
        <pc:grpChg chg="mod">
          <ac:chgData name="John Regula" userId="17b6aed6-6a75-48fb-a3c8-7e7070c8665f" providerId="ADAL" clId="{EEB46435-8AD8-4C4C-BB22-526CE23A6C5A}" dt="2023-06-13T09:16:32.998" v="4238" actId="27803"/>
          <ac:grpSpMkLst>
            <pc:docMk/>
            <pc:sldMk cId="3064876986" sldId="2147379083"/>
            <ac:grpSpMk id="241" creationId="{4BAA439C-3B17-1C06-17DC-A2B4A8C63501}"/>
          </ac:grpSpMkLst>
        </pc:grpChg>
        <pc:grpChg chg="mod">
          <ac:chgData name="John Regula" userId="17b6aed6-6a75-48fb-a3c8-7e7070c8665f" providerId="ADAL" clId="{EEB46435-8AD8-4C4C-BB22-526CE23A6C5A}" dt="2023-06-13T09:16:35.533" v="4239" actId="164"/>
          <ac:grpSpMkLst>
            <pc:docMk/>
            <pc:sldMk cId="3064876986" sldId="2147379083"/>
            <ac:grpSpMk id="246" creationId="{04EA52B4-EDA8-6074-6709-EBD32EE79C73}"/>
          </ac:grpSpMkLst>
        </pc:grpChg>
        <pc:grpChg chg="add mod">
          <ac:chgData name="John Regula" userId="17b6aed6-6a75-48fb-a3c8-7e7070c8665f" providerId="ADAL" clId="{EEB46435-8AD8-4C4C-BB22-526CE23A6C5A}" dt="2023-06-13T09:25:26.613" v="4327" actId="1076"/>
          <ac:grpSpMkLst>
            <pc:docMk/>
            <pc:sldMk cId="3064876986" sldId="2147379083"/>
            <ac:grpSpMk id="249" creationId="{7E259384-E5D2-789F-B725-4614394A0164}"/>
          </ac:grpSpMkLst>
        </pc:grpChg>
        <pc:grpChg chg="del mod">
          <ac:chgData name="John Regula" userId="17b6aed6-6a75-48fb-a3c8-7e7070c8665f" providerId="ADAL" clId="{EEB46435-8AD8-4C4C-BB22-526CE23A6C5A}" dt="2023-06-13T09:17:02.077" v="4242" actId="27803"/>
          <ac:grpSpMkLst>
            <pc:docMk/>
            <pc:sldMk cId="3064876986" sldId="2147379083"/>
            <ac:grpSpMk id="252" creationId="{5C4DCBBC-DFEE-0FDF-E9E7-6A464B2FE591}"/>
          </ac:grpSpMkLst>
        </pc:grpChg>
        <pc:grpChg chg="add mod">
          <ac:chgData name="John Regula" userId="17b6aed6-6a75-48fb-a3c8-7e7070c8665f" providerId="ADAL" clId="{EEB46435-8AD8-4C4C-BB22-526CE23A6C5A}" dt="2023-06-13T09:24:55.530" v="4318" actId="1076"/>
          <ac:grpSpMkLst>
            <pc:docMk/>
            <pc:sldMk cId="3064876986" sldId="2147379083"/>
            <ac:grpSpMk id="269" creationId="{997FB0A6-69B4-1690-0D82-957F944D946A}"/>
          </ac:grpSpMkLst>
        </pc:grpChg>
        <pc:grpChg chg="del mod">
          <ac:chgData name="John Regula" userId="17b6aed6-6a75-48fb-a3c8-7e7070c8665f" providerId="ADAL" clId="{EEB46435-8AD8-4C4C-BB22-526CE23A6C5A}" dt="2023-06-13T09:17:40.693" v="4250" actId="27803"/>
          <ac:grpSpMkLst>
            <pc:docMk/>
            <pc:sldMk cId="3064876986" sldId="2147379083"/>
            <ac:grpSpMk id="272" creationId="{076123E7-D9A8-64EF-1A90-B7E1FC8A5D07}"/>
          </ac:grpSpMkLst>
        </pc:grpChg>
        <pc:grpChg chg="mod">
          <ac:chgData name="John Regula" userId="17b6aed6-6a75-48fb-a3c8-7e7070c8665f" providerId="ADAL" clId="{EEB46435-8AD8-4C4C-BB22-526CE23A6C5A}" dt="2023-06-13T09:17:43.159" v="4252" actId="207"/>
          <ac:grpSpMkLst>
            <pc:docMk/>
            <pc:sldMk cId="3064876986" sldId="2147379083"/>
            <ac:grpSpMk id="273" creationId="{7FE2B5D8-8EAF-1FDA-5731-EC1296E8F04A}"/>
          </ac:grpSpMkLst>
        </pc:grpChg>
        <pc:grpChg chg="mod">
          <ac:chgData name="John Regula" userId="17b6aed6-6a75-48fb-a3c8-7e7070c8665f" providerId="ADAL" clId="{EEB46435-8AD8-4C4C-BB22-526CE23A6C5A}" dt="2023-06-13T09:17:43.159" v="4252" actId="207"/>
          <ac:grpSpMkLst>
            <pc:docMk/>
            <pc:sldMk cId="3064876986" sldId="2147379083"/>
            <ac:grpSpMk id="275" creationId="{F5946ED8-DA63-10C0-2A93-4DD1D1159D02}"/>
          </ac:grpSpMkLst>
        </pc:grpChg>
        <pc:grpChg chg="mod">
          <ac:chgData name="John Regula" userId="17b6aed6-6a75-48fb-a3c8-7e7070c8665f" providerId="ADAL" clId="{EEB46435-8AD8-4C4C-BB22-526CE23A6C5A}" dt="2023-06-13T09:17:43.159" v="4252" actId="207"/>
          <ac:grpSpMkLst>
            <pc:docMk/>
            <pc:sldMk cId="3064876986" sldId="2147379083"/>
            <ac:grpSpMk id="276" creationId="{BB61485B-8159-E15B-A1E1-95109DE4E273}"/>
          </ac:grpSpMkLst>
        </pc:grpChg>
        <pc:grpChg chg="mod">
          <ac:chgData name="John Regula" userId="17b6aed6-6a75-48fb-a3c8-7e7070c8665f" providerId="ADAL" clId="{EEB46435-8AD8-4C4C-BB22-526CE23A6C5A}" dt="2023-06-13T09:17:43.159" v="4252" actId="207"/>
          <ac:grpSpMkLst>
            <pc:docMk/>
            <pc:sldMk cId="3064876986" sldId="2147379083"/>
            <ac:grpSpMk id="280" creationId="{4D929908-53D6-E611-DA01-906F8683D474}"/>
          </ac:grpSpMkLst>
        </pc:grpChg>
        <pc:grpChg chg="mod">
          <ac:chgData name="John Regula" userId="17b6aed6-6a75-48fb-a3c8-7e7070c8665f" providerId="ADAL" clId="{EEB46435-8AD8-4C4C-BB22-526CE23A6C5A}" dt="2023-06-13T09:17:43.159" v="4252" actId="207"/>
          <ac:grpSpMkLst>
            <pc:docMk/>
            <pc:sldMk cId="3064876986" sldId="2147379083"/>
            <ac:grpSpMk id="282" creationId="{3A392978-4BF5-569F-018B-BA7C8A25A4DF}"/>
          </ac:grpSpMkLst>
        </pc:grpChg>
        <pc:grpChg chg="mod">
          <ac:chgData name="John Regula" userId="17b6aed6-6a75-48fb-a3c8-7e7070c8665f" providerId="ADAL" clId="{EEB46435-8AD8-4C4C-BB22-526CE23A6C5A}" dt="2023-06-13T09:17:43.159" v="4252" actId="207"/>
          <ac:grpSpMkLst>
            <pc:docMk/>
            <pc:sldMk cId="3064876986" sldId="2147379083"/>
            <ac:grpSpMk id="283" creationId="{92E5B293-A2FA-0BB7-ED5C-CC09FEC1F99D}"/>
          </ac:grpSpMkLst>
        </pc:grpChg>
        <pc:grpChg chg="mod">
          <ac:chgData name="John Regula" userId="17b6aed6-6a75-48fb-a3c8-7e7070c8665f" providerId="ADAL" clId="{EEB46435-8AD8-4C4C-BB22-526CE23A6C5A}" dt="2023-06-13T09:17:43.159" v="4252" actId="207"/>
          <ac:grpSpMkLst>
            <pc:docMk/>
            <pc:sldMk cId="3064876986" sldId="2147379083"/>
            <ac:grpSpMk id="287" creationId="{622D1293-E7D5-5B4D-7171-B79C76E1D1A2}"/>
          </ac:grpSpMkLst>
        </pc:grpChg>
        <pc:grpChg chg="mod">
          <ac:chgData name="John Regula" userId="17b6aed6-6a75-48fb-a3c8-7e7070c8665f" providerId="ADAL" clId="{EEB46435-8AD8-4C4C-BB22-526CE23A6C5A}" dt="2023-06-13T09:17:43.159" v="4252" actId="207"/>
          <ac:grpSpMkLst>
            <pc:docMk/>
            <pc:sldMk cId="3064876986" sldId="2147379083"/>
            <ac:grpSpMk id="289" creationId="{BC0E158A-9BA5-E780-6F46-8704091BA98B}"/>
          </ac:grpSpMkLst>
        </pc:grpChg>
        <pc:grpChg chg="mod">
          <ac:chgData name="John Regula" userId="17b6aed6-6a75-48fb-a3c8-7e7070c8665f" providerId="ADAL" clId="{EEB46435-8AD8-4C4C-BB22-526CE23A6C5A}" dt="2023-06-13T09:17:43.159" v="4252" actId="207"/>
          <ac:grpSpMkLst>
            <pc:docMk/>
            <pc:sldMk cId="3064876986" sldId="2147379083"/>
            <ac:grpSpMk id="290" creationId="{0496F4A8-CEA7-B698-60A5-9E820CB35C13}"/>
          </ac:grpSpMkLst>
        </pc:grpChg>
        <pc:grpChg chg="mod">
          <ac:chgData name="John Regula" userId="17b6aed6-6a75-48fb-a3c8-7e7070c8665f" providerId="ADAL" clId="{EEB46435-8AD8-4C4C-BB22-526CE23A6C5A}" dt="2023-06-13T09:17:43.159" v="4252" actId="207"/>
          <ac:grpSpMkLst>
            <pc:docMk/>
            <pc:sldMk cId="3064876986" sldId="2147379083"/>
            <ac:grpSpMk id="296" creationId="{44F89AF3-2223-7F51-DE1C-6C516B558405}"/>
          </ac:grpSpMkLst>
        </pc:grpChg>
        <pc:grpChg chg="add mod">
          <ac:chgData name="John Regula" userId="17b6aed6-6a75-48fb-a3c8-7e7070c8665f" providerId="ADAL" clId="{EEB46435-8AD8-4C4C-BB22-526CE23A6C5A}" dt="2023-06-13T09:25:57.866" v="4333" actId="1076"/>
          <ac:grpSpMkLst>
            <pc:docMk/>
            <pc:sldMk cId="3064876986" sldId="2147379083"/>
            <ac:grpSpMk id="299" creationId="{1DE2A213-6164-B155-A2E6-FB50732F1395}"/>
          </ac:grpSpMkLst>
        </pc:grpChg>
        <pc:grpChg chg="del mod">
          <ac:chgData name="John Regula" userId="17b6aed6-6a75-48fb-a3c8-7e7070c8665f" providerId="ADAL" clId="{EEB46435-8AD8-4C4C-BB22-526CE23A6C5A}" dt="2023-06-13T09:20:13.722" v="4287" actId="27803"/>
          <ac:grpSpMkLst>
            <pc:docMk/>
            <pc:sldMk cId="3064876986" sldId="2147379083"/>
            <ac:grpSpMk id="302" creationId="{DD16E2E1-83CC-C888-942A-853952391EE0}"/>
          </ac:grpSpMkLst>
        </pc:grpChg>
        <pc:grpChg chg="mod">
          <ac:chgData name="John Regula" userId="17b6aed6-6a75-48fb-a3c8-7e7070c8665f" providerId="ADAL" clId="{EEB46435-8AD8-4C4C-BB22-526CE23A6C5A}" dt="2023-06-13T09:20:29.111" v="4293" actId="207"/>
          <ac:grpSpMkLst>
            <pc:docMk/>
            <pc:sldMk cId="3064876986" sldId="2147379083"/>
            <ac:grpSpMk id="303" creationId="{5CDFC22E-537B-AB3F-EEBF-7BFD0E59EB87}"/>
          </ac:grpSpMkLst>
        </pc:grpChg>
        <pc:grpChg chg="mod">
          <ac:chgData name="John Regula" userId="17b6aed6-6a75-48fb-a3c8-7e7070c8665f" providerId="ADAL" clId="{EEB46435-8AD8-4C4C-BB22-526CE23A6C5A}" dt="2023-06-13T09:20:29.111" v="4293" actId="207"/>
          <ac:grpSpMkLst>
            <pc:docMk/>
            <pc:sldMk cId="3064876986" sldId="2147379083"/>
            <ac:grpSpMk id="306" creationId="{5B903764-0E59-D5DE-E5F8-C4E267102B6B}"/>
          </ac:grpSpMkLst>
        </pc:grpChg>
        <pc:grpChg chg="add mod ord">
          <ac:chgData name="John Regula" userId="17b6aed6-6a75-48fb-a3c8-7e7070c8665f" providerId="ADAL" clId="{EEB46435-8AD8-4C4C-BB22-526CE23A6C5A}" dt="2023-06-13T09:42:43.180" v="4466" actId="1076"/>
          <ac:grpSpMkLst>
            <pc:docMk/>
            <pc:sldMk cId="3064876986" sldId="2147379083"/>
            <ac:grpSpMk id="309" creationId="{D372F783-1942-B49D-428A-660B91213F5A}"/>
          </ac:grpSpMkLst>
        </pc:grpChg>
        <pc:grpChg chg="add del mod">
          <ac:chgData name="John Regula" userId="17b6aed6-6a75-48fb-a3c8-7e7070c8665f" providerId="ADAL" clId="{EEB46435-8AD8-4C4C-BB22-526CE23A6C5A}" dt="2023-06-13T09:24:15.236" v="4305" actId="27803"/>
          <ac:grpSpMkLst>
            <pc:docMk/>
            <pc:sldMk cId="3064876986" sldId="2147379083"/>
            <ac:grpSpMk id="312" creationId="{02B7E7DE-4B99-CA0D-F14A-5B7CDA17636A}"/>
          </ac:grpSpMkLst>
        </pc:grpChg>
        <pc:grpChg chg="add mod">
          <ac:chgData name="John Regula" userId="17b6aed6-6a75-48fb-a3c8-7e7070c8665f" providerId="ADAL" clId="{EEB46435-8AD8-4C4C-BB22-526CE23A6C5A}" dt="2023-06-13T09:40:10.444" v="4409" actId="1076"/>
          <ac:grpSpMkLst>
            <pc:docMk/>
            <pc:sldMk cId="3064876986" sldId="2147379083"/>
            <ac:grpSpMk id="316" creationId="{A41C0C89-2D94-E32A-FF0B-D925FC1C3BDA}"/>
          </ac:grpSpMkLst>
        </pc:grpChg>
        <pc:grpChg chg="del mod">
          <ac:chgData name="John Regula" userId="17b6aed6-6a75-48fb-a3c8-7e7070c8665f" providerId="ADAL" clId="{EEB46435-8AD8-4C4C-BB22-526CE23A6C5A}" dt="2023-06-13T09:26:17.724" v="4335" actId="27803"/>
          <ac:grpSpMkLst>
            <pc:docMk/>
            <pc:sldMk cId="3064876986" sldId="2147379083"/>
            <ac:grpSpMk id="323" creationId="{8A36C699-2D42-F0ED-ED98-D02283B264FA}"/>
          </ac:grpSpMkLst>
        </pc:grpChg>
        <pc:grpChg chg="mod">
          <ac:chgData name="John Regula" userId="17b6aed6-6a75-48fb-a3c8-7e7070c8665f" providerId="ADAL" clId="{EEB46435-8AD8-4C4C-BB22-526CE23A6C5A}" dt="2023-06-13T09:26:33.373" v="4342" actId="207"/>
          <ac:grpSpMkLst>
            <pc:docMk/>
            <pc:sldMk cId="3064876986" sldId="2147379083"/>
            <ac:grpSpMk id="332" creationId="{522B190C-A921-45F7-53B2-B063078EC060}"/>
          </ac:grpSpMkLst>
        </pc:grpChg>
        <pc:grpChg chg="mod">
          <ac:chgData name="John Regula" userId="17b6aed6-6a75-48fb-a3c8-7e7070c8665f" providerId="ADAL" clId="{EEB46435-8AD8-4C4C-BB22-526CE23A6C5A}" dt="2023-06-13T09:26:33.373" v="4342" actId="207"/>
          <ac:grpSpMkLst>
            <pc:docMk/>
            <pc:sldMk cId="3064876986" sldId="2147379083"/>
            <ac:grpSpMk id="336" creationId="{D4BB3CB6-2517-A7D3-0E9E-734B96F69C4F}"/>
          </ac:grpSpMkLst>
        </pc:grpChg>
        <pc:grpChg chg="add mod">
          <ac:chgData name="John Regula" userId="17b6aed6-6a75-48fb-a3c8-7e7070c8665f" providerId="ADAL" clId="{EEB46435-8AD8-4C4C-BB22-526CE23A6C5A}" dt="2023-06-13T09:39:10.572" v="4393" actId="1076"/>
          <ac:grpSpMkLst>
            <pc:docMk/>
            <pc:sldMk cId="3064876986" sldId="2147379083"/>
            <ac:grpSpMk id="339" creationId="{B697982F-ACC4-263D-C29C-13B37687829C}"/>
          </ac:grpSpMkLst>
        </pc:grpChg>
        <pc:grpChg chg="add del mod">
          <ac:chgData name="John Regula" userId="17b6aed6-6a75-48fb-a3c8-7e7070c8665f" providerId="ADAL" clId="{EEB46435-8AD8-4C4C-BB22-526CE23A6C5A}" dt="2023-06-13T09:42:51.745" v="4469" actId="478"/>
          <ac:grpSpMkLst>
            <pc:docMk/>
            <pc:sldMk cId="3064876986" sldId="2147379083"/>
            <ac:grpSpMk id="340" creationId="{1217A292-1F8C-A485-333C-90E768A976EE}"/>
          </ac:grpSpMkLst>
        </pc:grpChg>
        <pc:grpChg chg="add mod">
          <ac:chgData name="John Regula" userId="17b6aed6-6a75-48fb-a3c8-7e7070c8665f" providerId="ADAL" clId="{EEB46435-8AD8-4C4C-BB22-526CE23A6C5A}" dt="2023-06-13T09:39:15.892" v="4395" actId="1076"/>
          <ac:grpSpMkLst>
            <pc:docMk/>
            <pc:sldMk cId="3064876986" sldId="2147379083"/>
            <ac:grpSpMk id="352" creationId="{432FD029-C3C7-6E44-967A-6E450B24A9B1}"/>
          </ac:grpSpMkLst>
        </pc:grpChg>
        <pc:grpChg chg="mod">
          <ac:chgData name="John Regula" userId="17b6aed6-6a75-48fb-a3c8-7e7070c8665f" providerId="ADAL" clId="{EEB46435-8AD8-4C4C-BB22-526CE23A6C5A}" dt="2023-06-13T09:26:54.031" v="4344" actId="571"/>
          <ac:grpSpMkLst>
            <pc:docMk/>
            <pc:sldMk cId="3064876986" sldId="2147379083"/>
            <ac:grpSpMk id="353" creationId="{7D5BA3D4-80BA-2E1B-A1AF-E364F6056344}"/>
          </ac:grpSpMkLst>
        </pc:grpChg>
        <pc:grpChg chg="mod">
          <ac:chgData name="John Regula" userId="17b6aed6-6a75-48fb-a3c8-7e7070c8665f" providerId="ADAL" clId="{EEB46435-8AD8-4C4C-BB22-526CE23A6C5A}" dt="2023-06-13T09:26:54.031" v="4344" actId="571"/>
          <ac:grpSpMkLst>
            <pc:docMk/>
            <pc:sldMk cId="3064876986" sldId="2147379083"/>
            <ac:grpSpMk id="354" creationId="{415EA0AE-B7A8-B663-33BB-D35A1C6D1E6F}"/>
          </ac:grpSpMkLst>
        </pc:grpChg>
        <pc:grpChg chg="mod">
          <ac:chgData name="John Regula" userId="17b6aed6-6a75-48fb-a3c8-7e7070c8665f" providerId="ADAL" clId="{EEB46435-8AD8-4C4C-BB22-526CE23A6C5A}" dt="2023-06-13T09:26:54.031" v="4344" actId="571"/>
          <ac:grpSpMkLst>
            <pc:docMk/>
            <pc:sldMk cId="3064876986" sldId="2147379083"/>
            <ac:grpSpMk id="355" creationId="{B664A456-B013-5ED3-F913-2C139089CF16}"/>
          </ac:grpSpMkLst>
        </pc:grpChg>
        <pc:grpChg chg="mod">
          <ac:chgData name="John Regula" userId="17b6aed6-6a75-48fb-a3c8-7e7070c8665f" providerId="ADAL" clId="{EEB46435-8AD8-4C4C-BB22-526CE23A6C5A}" dt="2023-06-13T09:26:54.031" v="4344" actId="571"/>
          <ac:grpSpMkLst>
            <pc:docMk/>
            <pc:sldMk cId="3064876986" sldId="2147379083"/>
            <ac:grpSpMk id="358" creationId="{49C27B60-3AB3-8975-D08B-E4882F804BAF}"/>
          </ac:grpSpMkLst>
        </pc:grpChg>
        <pc:grpChg chg="mod">
          <ac:chgData name="John Regula" userId="17b6aed6-6a75-48fb-a3c8-7e7070c8665f" providerId="ADAL" clId="{EEB46435-8AD8-4C4C-BB22-526CE23A6C5A}" dt="2023-06-13T09:26:54.031" v="4344" actId="571"/>
          <ac:grpSpMkLst>
            <pc:docMk/>
            <pc:sldMk cId="3064876986" sldId="2147379083"/>
            <ac:grpSpMk id="362" creationId="{EAB6BB99-EC9E-ECAB-5BFB-77BFA49A8B0C}"/>
          </ac:grpSpMkLst>
        </pc:grpChg>
        <pc:grpChg chg="mod">
          <ac:chgData name="John Regula" userId="17b6aed6-6a75-48fb-a3c8-7e7070c8665f" providerId="ADAL" clId="{EEB46435-8AD8-4C4C-BB22-526CE23A6C5A}" dt="2023-06-13T09:26:54.031" v="4344" actId="571"/>
          <ac:grpSpMkLst>
            <pc:docMk/>
            <pc:sldMk cId="3064876986" sldId="2147379083"/>
            <ac:grpSpMk id="363" creationId="{F80CD67A-CB11-45BB-5F1C-EF4C5C9EEEBB}"/>
          </ac:grpSpMkLst>
        </pc:grpChg>
        <pc:grpChg chg="mod">
          <ac:chgData name="John Regula" userId="17b6aed6-6a75-48fb-a3c8-7e7070c8665f" providerId="ADAL" clId="{EEB46435-8AD8-4C4C-BB22-526CE23A6C5A}" dt="2023-06-13T09:26:54.031" v="4344" actId="571"/>
          <ac:grpSpMkLst>
            <pc:docMk/>
            <pc:sldMk cId="3064876986" sldId="2147379083"/>
            <ac:grpSpMk id="368" creationId="{4DA170CE-53B4-D049-2F7F-7934DD312F14}"/>
          </ac:grpSpMkLst>
        </pc:grpChg>
        <pc:grpChg chg="mod">
          <ac:chgData name="John Regula" userId="17b6aed6-6a75-48fb-a3c8-7e7070c8665f" providerId="ADAL" clId="{EEB46435-8AD8-4C4C-BB22-526CE23A6C5A}" dt="2023-06-13T09:26:54.031" v="4344" actId="571"/>
          <ac:grpSpMkLst>
            <pc:docMk/>
            <pc:sldMk cId="3064876986" sldId="2147379083"/>
            <ac:grpSpMk id="369" creationId="{5A72BBB1-E05C-3676-D691-008D8A7C272E}"/>
          </ac:grpSpMkLst>
        </pc:grpChg>
        <pc:grpChg chg="mod">
          <ac:chgData name="John Regula" userId="17b6aed6-6a75-48fb-a3c8-7e7070c8665f" providerId="ADAL" clId="{EEB46435-8AD8-4C4C-BB22-526CE23A6C5A}" dt="2023-06-13T09:26:54.031" v="4344" actId="571"/>
          <ac:grpSpMkLst>
            <pc:docMk/>
            <pc:sldMk cId="3064876986" sldId="2147379083"/>
            <ac:grpSpMk id="374" creationId="{96FC5F16-7253-3306-FB0E-20AAD35F574A}"/>
          </ac:grpSpMkLst>
        </pc:grpChg>
        <pc:grpChg chg="mod">
          <ac:chgData name="John Regula" userId="17b6aed6-6a75-48fb-a3c8-7e7070c8665f" providerId="ADAL" clId="{EEB46435-8AD8-4C4C-BB22-526CE23A6C5A}" dt="2023-06-13T09:26:54.031" v="4344" actId="571"/>
          <ac:grpSpMkLst>
            <pc:docMk/>
            <pc:sldMk cId="3064876986" sldId="2147379083"/>
            <ac:grpSpMk id="375" creationId="{51CCAEF9-3609-5913-0CCF-9703AA3F5D2F}"/>
          </ac:grpSpMkLst>
        </pc:grpChg>
        <pc:grpChg chg="add mod">
          <ac:chgData name="John Regula" userId="17b6aed6-6a75-48fb-a3c8-7e7070c8665f" providerId="ADAL" clId="{EEB46435-8AD8-4C4C-BB22-526CE23A6C5A}" dt="2023-06-13T09:42:26.747" v="4462" actId="1076"/>
          <ac:grpSpMkLst>
            <pc:docMk/>
            <pc:sldMk cId="3064876986" sldId="2147379083"/>
            <ac:grpSpMk id="380" creationId="{97FF5719-994C-9BAE-65A8-43D8905B9762}"/>
          </ac:grpSpMkLst>
        </pc:grpChg>
        <pc:grpChg chg="mod">
          <ac:chgData name="John Regula" userId="17b6aed6-6a75-48fb-a3c8-7e7070c8665f" providerId="ADAL" clId="{EEB46435-8AD8-4C4C-BB22-526CE23A6C5A}" dt="2023-06-13T09:27:17.892" v="4349" actId="571"/>
          <ac:grpSpMkLst>
            <pc:docMk/>
            <pc:sldMk cId="3064876986" sldId="2147379083"/>
            <ac:grpSpMk id="381" creationId="{45FBC167-3D2C-3C17-B339-57D957420947}"/>
          </ac:grpSpMkLst>
        </pc:grpChg>
        <pc:grpChg chg="mod">
          <ac:chgData name="John Regula" userId="17b6aed6-6a75-48fb-a3c8-7e7070c8665f" providerId="ADAL" clId="{EEB46435-8AD8-4C4C-BB22-526CE23A6C5A}" dt="2023-06-13T09:27:17.892" v="4349" actId="571"/>
          <ac:grpSpMkLst>
            <pc:docMk/>
            <pc:sldMk cId="3064876986" sldId="2147379083"/>
            <ac:grpSpMk id="382" creationId="{01FCAFA6-D59F-A435-D480-0BA4B73D7DB5}"/>
          </ac:grpSpMkLst>
        </pc:grpChg>
        <pc:grpChg chg="add mod">
          <ac:chgData name="John Regula" userId="17b6aed6-6a75-48fb-a3c8-7e7070c8665f" providerId="ADAL" clId="{EEB46435-8AD8-4C4C-BB22-526CE23A6C5A}" dt="2023-06-13T09:28:28.710" v="4365" actId="571"/>
          <ac:grpSpMkLst>
            <pc:docMk/>
            <pc:sldMk cId="3064876986" sldId="2147379083"/>
            <ac:grpSpMk id="395" creationId="{DDC4E437-9A6D-864A-D836-2D4111653A03}"/>
          </ac:grpSpMkLst>
        </pc:grpChg>
        <pc:grpChg chg="add mod">
          <ac:chgData name="John Regula" userId="17b6aed6-6a75-48fb-a3c8-7e7070c8665f" providerId="ADAL" clId="{EEB46435-8AD8-4C4C-BB22-526CE23A6C5A}" dt="2023-06-13T09:28:59.889" v="4372" actId="1076"/>
          <ac:grpSpMkLst>
            <pc:docMk/>
            <pc:sldMk cId="3064876986" sldId="2147379083"/>
            <ac:grpSpMk id="412" creationId="{B77E6A00-F34E-3E53-52ED-70223D1103B2}"/>
          </ac:grpSpMkLst>
        </pc:grpChg>
        <pc:grpChg chg="add mod">
          <ac:chgData name="John Regula" userId="17b6aed6-6a75-48fb-a3c8-7e7070c8665f" providerId="ADAL" clId="{EEB46435-8AD8-4C4C-BB22-526CE23A6C5A}" dt="2023-06-13T09:29:08.908" v="4373" actId="571"/>
          <ac:grpSpMkLst>
            <pc:docMk/>
            <pc:sldMk cId="3064876986" sldId="2147379083"/>
            <ac:grpSpMk id="415" creationId="{487FEFD0-DACC-117F-37D6-BC59C32311CC}"/>
          </ac:grpSpMkLst>
        </pc:grpChg>
        <pc:grpChg chg="add mod">
          <ac:chgData name="John Regula" userId="17b6aed6-6a75-48fb-a3c8-7e7070c8665f" providerId="ADAL" clId="{EEB46435-8AD8-4C4C-BB22-526CE23A6C5A}" dt="2023-06-13T09:29:20.023" v="4374" actId="571"/>
          <ac:grpSpMkLst>
            <pc:docMk/>
            <pc:sldMk cId="3064876986" sldId="2147379083"/>
            <ac:grpSpMk id="419" creationId="{8CFBDDF2-C947-4E32-4736-638117D9A460}"/>
          </ac:grpSpMkLst>
        </pc:grpChg>
        <pc:grpChg chg="mod">
          <ac:chgData name="John Regula" userId="17b6aed6-6a75-48fb-a3c8-7e7070c8665f" providerId="ADAL" clId="{EEB46435-8AD8-4C4C-BB22-526CE23A6C5A}" dt="2023-06-13T09:29:20.023" v="4374" actId="571"/>
          <ac:grpSpMkLst>
            <pc:docMk/>
            <pc:sldMk cId="3064876986" sldId="2147379083"/>
            <ac:grpSpMk id="428" creationId="{30145832-C4FD-6A54-6AAC-99B703A844E4}"/>
          </ac:grpSpMkLst>
        </pc:grpChg>
        <pc:grpChg chg="mod">
          <ac:chgData name="John Regula" userId="17b6aed6-6a75-48fb-a3c8-7e7070c8665f" providerId="ADAL" clId="{EEB46435-8AD8-4C4C-BB22-526CE23A6C5A}" dt="2023-06-13T09:29:20.023" v="4374" actId="571"/>
          <ac:grpSpMkLst>
            <pc:docMk/>
            <pc:sldMk cId="3064876986" sldId="2147379083"/>
            <ac:grpSpMk id="429" creationId="{D2BDE3D8-199D-4E0D-48AA-B00D218A073D}"/>
          </ac:grpSpMkLst>
        </pc:grpChg>
        <pc:grpChg chg="add mod">
          <ac:chgData name="John Regula" userId="17b6aed6-6a75-48fb-a3c8-7e7070c8665f" providerId="ADAL" clId="{EEB46435-8AD8-4C4C-BB22-526CE23A6C5A}" dt="2023-06-13T09:44:01.679" v="4483" actId="1076"/>
          <ac:grpSpMkLst>
            <pc:docMk/>
            <pc:sldMk cId="3064876986" sldId="2147379083"/>
            <ac:grpSpMk id="435" creationId="{AB1210E3-483C-E54F-CEF6-6E1A544D63E4}"/>
          </ac:grpSpMkLst>
        </pc:grpChg>
        <pc:grpChg chg="mod">
          <ac:chgData name="John Regula" userId="17b6aed6-6a75-48fb-a3c8-7e7070c8665f" providerId="ADAL" clId="{EEB46435-8AD8-4C4C-BB22-526CE23A6C5A}" dt="2023-06-13T09:30:06.282" v="4385" actId="571"/>
          <ac:grpSpMkLst>
            <pc:docMk/>
            <pc:sldMk cId="3064876986" sldId="2147379083"/>
            <ac:grpSpMk id="436" creationId="{270F9F5F-7FA8-310F-DBBD-E98578398B16}"/>
          </ac:grpSpMkLst>
        </pc:grpChg>
        <pc:grpChg chg="mod">
          <ac:chgData name="John Regula" userId="17b6aed6-6a75-48fb-a3c8-7e7070c8665f" providerId="ADAL" clId="{EEB46435-8AD8-4C4C-BB22-526CE23A6C5A}" dt="2023-06-13T09:30:06.282" v="4385" actId="571"/>
          <ac:grpSpMkLst>
            <pc:docMk/>
            <pc:sldMk cId="3064876986" sldId="2147379083"/>
            <ac:grpSpMk id="437" creationId="{C62A3353-029F-27E0-F6C2-BC7864BD8C5F}"/>
          </ac:grpSpMkLst>
        </pc:grpChg>
        <pc:grpChg chg="add mod">
          <ac:chgData name="John Regula" userId="17b6aed6-6a75-48fb-a3c8-7e7070c8665f" providerId="ADAL" clId="{EEB46435-8AD8-4C4C-BB22-526CE23A6C5A}" dt="2023-06-13T09:30:20.434" v="4387" actId="571"/>
          <ac:grpSpMkLst>
            <pc:docMk/>
            <pc:sldMk cId="3064876986" sldId="2147379083"/>
            <ac:grpSpMk id="442" creationId="{FD897C27-DB4F-17F5-F438-B995F5AC3759}"/>
          </ac:grpSpMkLst>
        </pc:grpChg>
        <pc:grpChg chg="mod">
          <ac:chgData name="John Regula" userId="17b6aed6-6a75-48fb-a3c8-7e7070c8665f" providerId="ADAL" clId="{EEB46435-8AD8-4C4C-BB22-526CE23A6C5A}" dt="2023-06-13T09:30:20.434" v="4387" actId="571"/>
          <ac:grpSpMkLst>
            <pc:docMk/>
            <pc:sldMk cId="3064876986" sldId="2147379083"/>
            <ac:grpSpMk id="443" creationId="{3145273C-3C7A-7B16-F5EC-31AB5DAA0058}"/>
          </ac:grpSpMkLst>
        </pc:grpChg>
        <pc:grpChg chg="mod">
          <ac:chgData name="John Regula" userId="17b6aed6-6a75-48fb-a3c8-7e7070c8665f" providerId="ADAL" clId="{EEB46435-8AD8-4C4C-BB22-526CE23A6C5A}" dt="2023-06-13T09:30:20.434" v="4387" actId="571"/>
          <ac:grpSpMkLst>
            <pc:docMk/>
            <pc:sldMk cId="3064876986" sldId="2147379083"/>
            <ac:grpSpMk id="446" creationId="{58178EDA-86AC-0330-9C05-FCEC843E37A3}"/>
          </ac:grpSpMkLst>
        </pc:grpChg>
        <pc:grpChg chg="add mod">
          <ac:chgData name="John Regula" userId="17b6aed6-6a75-48fb-a3c8-7e7070c8665f" providerId="ADAL" clId="{EEB46435-8AD8-4C4C-BB22-526CE23A6C5A}" dt="2023-06-13T09:30:28.656" v="4388" actId="571"/>
          <ac:grpSpMkLst>
            <pc:docMk/>
            <pc:sldMk cId="3064876986" sldId="2147379083"/>
            <ac:grpSpMk id="454" creationId="{9BC48821-9BB2-8550-FF44-69A4DEE755F3}"/>
          </ac:grpSpMkLst>
        </pc:grpChg>
        <pc:grpChg chg="mod">
          <ac:chgData name="John Regula" userId="17b6aed6-6a75-48fb-a3c8-7e7070c8665f" providerId="ADAL" clId="{EEB46435-8AD8-4C4C-BB22-526CE23A6C5A}" dt="2023-06-13T09:30:28.656" v="4388" actId="571"/>
          <ac:grpSpMkLst>
            <pc:docMk/>
            <pc:sldMk cId="3064876986" sldId="2147379083"/>
            <ac:grpSpMk id="455" creationId="{BFA97786-679F-12B5-1B2C-D4CBE0E0BC4D}"/>
          </ac:grpSpMkLst>
        </pc:grpChg>
        <pc:grpChg chg="mod">
          <ac:chgData name="John Regula" userId="17b6aed6-6a75-48fb-a3c8-7e7070c8665f" providerId="ADAL" clId="{EEB46435-8AD8-4C4C-BB22-526CE23A6C5A}" dt="2023-06-13T09:30:28.656" v="4388" actId="571"/>
          <ac:grpSpMkLst>
            <pc:docMk/>
            <pc:sldMk cId="3064876986" sldId="2147379083"/>
            <ac:grpSpMk id="458" creationId="{9747A126-D930-324C-05B6-DABD94A04D72}"/>
          </ac:grpSpMkLst>
        </pc:grpChg>
        <pc:grpChg chg="add mod">
          <ac:chgData name="John Regula" userId="17b6aed6-6a75-48fb-a3c8-7e7070c8665f" providerId="ADAL" clId="{EEB46435-8AD8-4C4C-BB22-526CE23A6C5A}" dt="2023-06-13T09:42:39.423" v="4465" actId="1076"/>
          <ac:grpSpMkLst>
            <pc:docMk/>
            <pc:sldMk cId="3064876986" sldId="2147379083"/>
            <ac:grpSpMk id="468" creationId="{65369575-56F6-CD39-8C86-94ED4ACE197E}"/>
          </ac:grpSpMkLst>
        </pc:grpChg>
        <pc:grpChg chg="mod">
          <ac:chgData name="John Regula" userId="17b6aed6-6a75-48fb-a3c8-7e7070c8665f" providerId="ADAL" clId="{EEB46435-8AD8-4C4C-BB22-526CE23A6C5A}" dt="2023-06-13T09:40:25.268" v="4411" actId="571"/>
          <ac:grpSpMkLst>
            <pc:docMk/>
            <pc:sldMk cId="3064876986" sldId="2147379083"/>
            <ac:grpSpMk id="469" creationId="{60F63489-E75C-BEC2-B9F0-1F8D7562B4F3}"/>
          </ac:grpSpMkLst>
        </pc:grpChg>
        <pc:grpChg chg="mod">
          <ac:chgData name="John Regula" userId="17b6aed6-6a75-48fb-a3c8-7e7070c8665f" providerId="ADAL" clId="{EEB46435-8AD8-4C4C-BB22-526CE23A6C5A}" dt="2023-06-13T09:40:25.268" v="4411" actId="571"/>
          <ac:grpSpMkLst>
            <pc:docMk/>
            <pc:sldMk cId="3064876986" sldId="2147379083"/>
            <ac:grpSpMk id="478" creationId="{9F2D5644-E1C0-71FF-BAB5-2AF88BB030D4}"/>
          </ac:grpSpMkLst>
        </pc:grpChg>
        <pc:picChg chg="del mod ord">
          <ac:chgData name="John Regula" userId="17b6aed6-6a75-48fb-a3c8-7e7070c8665f" providerId="ADAL" clId="{EEB46435-8AD8-4C4C-BB22-526CE23A6C5A}" dt="2023-07-27T09:50:31.387" v="5192" actId="478"/>
          <ac:picMkLst>
            <pc:docMk/>
            <pc:sldMk cId="3064876986" sldId="2147379083"/>
            <ac:picMk id="2" creationId="{3259E37D-C499-58EE-C714-B89349D6B1A5}"/>
          </ac:picMkLst>
        </pc:picChg>
        <pc:picChg chg="add del mod ord">
          <ac:chgData name="John Regula" userId="17b6aed6-6a75-48fb-a3c8-7e7070c8665f" providerId="ADAL" clId="{EEB46435-8AD8-4C4C-BB22-526CE23A6C5A}" dt="2023-06-13T09:39:29.377" v="4402" actId="21"/>
          <ac:picMkLst>
            <pc:docMk/>
            <pc:sldMk cId="3064876986" sldId="2147379083"/>
            <ac:picMk id="4" creationId="{F18F004D-1DF7-5EFB-C821-E59EE8A7BDE9}"/>
          </ac:picMkLst>
        </pc:picChg>
        <pc:picChg chg="add mod">
          <ac:chgData name="John Regula" userId="17b6aed6-6a75-48fb-a3c8-7e7070c8665f" providerId="ADAL" clId="{EEB46435-8AD8-4C4C-BB22-526CE23A6C5A}" dt="2023-07-27T09:52:25.864" v="5196" actId="14100"/>
          <ac:picMkLst>
            <pc:docMk/>
            <pc:sldMk cId="3064876986" sldId="2147379083"/>
            <ac:picMk id="5" creationId="{772FC004-AD2A-1B30-17D7-81FBA3698656}"/>
          </ac:picMkLst>
        </pc:picChg>
        <pc:picChg chg="add del">
          <ac:chgData name="John Regula" userId="17b6aed6-6a75-48fb-a3c8-7e7070c8665f" providerId="ADAL" clId="{EEB46435-8AD8-4C4C-BB22-526CE23A6C5A}" dt="2023-06-13T08:55:07.154" v="4106" actId="27803"/>
          <ac:picMkLst>
            <pc:docMk/>
            <pc:sldMk cId="3064876986" sldId="2147379083"/>
            <ac:picMk id="6" creationId="{4F622452-48FD-98E4-707A-929FA91D05A1}"/>
          </ac:picMkLst>
        </pc:picChg>
        <pc:picChg chg="del">
          <ac:chgData name="John Regula" userId="17b6aed6-6a75-48fb-a3c8-7e7070c8665f" providerId="ADAL" clId="{EEB46435-8AD8-4C4C-BB22-526CE23A6C5A}" dt="2023-06-13T08:54:54.523" v="4102" actId="21"/>
          <ac:picMkLst>
            <pc:docMk/>
            <pc:sldMk cId="3064876986" sldId="2147379083"/>
            <ac:picMk id="13" creationId="{AE15EEEE-4BA8-721F-35A2-37EC0BA738C7}"/>
          </ac:picMkLst>
        </pc:picChg>
        <pc:picChg chg="del">
          <ac:chgData name="John Regula" userId="17b6aed6-6a75-48fb-a3c8-7e7070c8665f" providerId="ADAL" clId="{EEB46435-8AD8-4C4C-BB22-526CE23A6C5A}" dt="2023-06-13T08:54:56.859" v="4103" actId="478"/>
          <ac:picMkLst>
            <pc:docMk/>
            <pc:sldMk cId="3064876986" sldId="2147379083"/>
            <ac:picMk id="24" creationId="{933ABEDE-C1F0-8304-BDDA-72B23158B8EB}"/>
          </ac:picMkLst>
        </pc:picChg>
        <pc:picChg chg="del">
          <ac:chgData name="John Regula" userId="17b6aed6-6a75-48fb-a3c8-7e7070c8665f" providerId="ADAL" clId="{EEB46435-8AD8-4C4C-BB22-526CE23A6C5A}" dt="2023-06-13T08:54:56.859" v="4103" actId="478"/>
          <ac:picMkLst>
            <pc:docMk/>
            <pc:sldMk cId="3064876986" sldId="2147379083"/>
            <ac:picMk id="27" creationId="{453138F5-8243-EDEB-61C3-58A047F8DEAC}"/>
          </ac:picMkLst>
        </pc:picChg>
        <pc:picChg chg="add del">
          <ac:chgData name="John Regula" userId="17b6aed6-6a75-48fb-a3c8-7e7070c8665f" providerId="ADAL" clId="{EEB46435-8AD8-4C4C-BB22-526CE23A6C5A}" dt="2023-06-13T08:55:59.514" v="4113" actId="27803"/>
          <ac:picMkLst>
            <pc:docMk/>
            <pc:sldMk cId="3064876986" sldId="2147379083"/>
            <ac:picMk id="28" creationId="{E2055327-45B0-1A9B-FAC2-E17D65295DC4}"/>
          </ac:picMkLst>
        </pc:picChg>
        <pc:picChg chg="del">
          <ac:chgData name="John Regula" userId="17b6aed6-6a75-48fb-a3c8-7e7070c8665f" providerId="ADAL" clId="{EEB46435-8AD8-4C4C-BB22-526CE23A6C5A}" dt="2023-06-13T08:54:56.859" v="4103" actId="478"/>
          <ac:picMkLst>
            <pc:docMk/>
            <pc:sldMk cId="3064876986" sldId="2147379083"/>
            <ac:picMk id="45" creationId="{5813ABCF-0BFD-3FCC-CD3B-621B56112F08}"/>
          </ac:picMkLst>
        </pc:picChg>
        <pc:picChg chg="del">
          <ac:chgData name="John Regula" userId="17b6aed6-6a75-48fb-a3c8-7e7070c8665f" providerId="ADAL" clId="{EEB46435-8AD8-4C4C-BB22-526CE23A6C5A}" dt="2023-06-13T08:54:56.859" v="4103" actId="478"/>
          <ac:picMkLst>
            <pc:docMk/>
            <pc:sldMk cId="3064876986" sldId="2147379083"/>
            <ac:picMk id="48" creationId="{243A9A20-AC30-F5F8-D067-2A7760F72787}"/>
          </ac:picMkLst>
        </pc:picChg>
        <pc:picChg chg="del">
          <ac:chgData name="John Regula" userId="17b6aed6-6a75-48fb-a3c8-7e7070c8665f" providerId="ADAL" clId="{EEB46435-8AD8-4C4C-BB22-526CE23A6C5A}" dt="2023-06-13T08:54:56.859" v="4103" actId="478"/>
          <ac:picMkLst>
            <pc:docMk/>
            <pc:sldMk cId="3064876986" sldId="2147379083"/>
            <ac:picMk id="50" creationId="{F4F066C1-2F36-576D-10AC-7948FD864FB5}"/>
          </ac:picMkLst>
        </pc:picChg>
        <pc:picChg chg="add del">
          <ac:chgData name="John Regula" userId="17b6aed6-6a75-48fb-a3c8-7e7070c8665f" providerId="ADAL" clId="{EEB46435-8AD8-4C4C-BB22-526CE23A6C5A}" dt="2023-06-13T08:56:40.136" v="4120" actId="27803"/>
          <ac:picMkLst>
            <pc:docMk/>
            <pc:sldMk cId="3064876986" sldId="2147379083"/>
            <ac:picMk id="53" creationId="{0A9220D0-2DFD-FBF8-7262-F4A9BA592395}"/>
          </ac:picMkLst>
        </pc:picChg>
        <pc:picChg chg="add del">
          <ac:chgData name="John Regula" userId="17b6aed6-6a75-48fb-a3c8-7e7070c8665f" providerId="ADAL" clId="{EEB46435-8AD8-4C4C-BB22-526CE23A6C5A}" dt="2023-06-13T08:57:16.601" v="4127" actId="27803"/>
          <ac:picMkLst>
            <pc:docMk/>
            <pc:sldMk cId="3064876986" sldId="2147379083"/>
            <ac:picMk id="60" creationId="{5317A7D1-79D9-4422-082A-D2F2EE65011E}"/>
          </ac:picMkLst>
        </pc:picChg>
        <pc:picChg chg="add del">
          <ac:chgData name="John Regula" userId="17b6aed6-6a75-48fb-a3c8-7e7070c8665f" providerId="ADAL" clId="{EEB46435-8AD8-4C4C-BB22-526CE23A6C5A}" dt="2023-06-13T08:58:10.887" v="4133" actId="478"/>
          <ac:picMkLst>
            <pc:docMk/>
            <pc:sldMk cId="3064876986" sldId="2147379083"/>
            <ac:picMk id="75" creationId="{24D7FEC4-BBA3-2284-E98A-B5A0EAC972ED}"/>
          </ac:picMkLst>
        </pc:picChg>
        <pc:picChg chg="add mod modCrop">
          <ac:chgData name="John Regula" userId="17b6aed6-6a75-48fb-a3c8-7e7070c8665f" providerId="ADAL" clId="{EEB46435-8AD8-4C4C-BB22-526CE23A6C5A}" dt="2023-06-13T09:43:39.913" v="4479" actId="1076"/>
          <ac:picMkLst>
            <pc:docMk/>
            <pc:sldMk cId="3064876986" sldId="2147379083"/>
            <ac:picMk id="77" creationId="{2D681B1F-C27A-5D41-48AC-F38704510A8A}"/>
          </ac:picMkLst>
        </pc:picChg>
        <pc:picChg chg="add mod modCrop">
          <ac:chgData name="John Regula" userId="17b6aed6-6a75-48fb-a3c8-7e7070c8665f" providerId="ADAL" clId="{EEB46435-8AD8-4C4C-BB22-526CE23A6C5A}" dt="2023-06-13T09:29:29.795" v="4378" actId="1076"/>
          <ac:picMkLst>
            <pc:docMk/>
            <pc:sldMk cId="3064876986" sldId="2147379083"/>
            <ac:picMk id="79" creationId="{D2E0252B-E8EA-C706-DFE8-64BE4515C6E3}"/>
          </ac:picMkLst>
        </pc:picChg>
        <pc:picChg chg="add del">
          <ac:chgData name="John Regula" userId="17b6aed6-6a75-48fb-a3c8-7e7070c8665f" providerId="ADAL" clId="{EEB46435-8AD8-4C4C-BB22-526CE23A6C5A}" dt="2023-06-13T09:03:45.416" v="4159" actId="27803"/>
          <ac:picMkLst>
            <pc:docMk/>
            <pc:sldMk cId="3064876986" sldId="2147379083"/>
            <ac:picMk id="81" creationId="{C068948C-7F9F-C9DB-00B1-C2E63005921C}"/>
          </ac:picMkLst>
        </pc:picChg>
        <pc:picChg chg="add del mod">
          <ac:chgData name="John Regula" userId="17b6aed6-6a75-48fb-a3c8-7e7070c8665f" providerId="ADAL" clId="{EEB46435-8AD8-4C4C-BB22-526CE23A6C5A}" dt="2023-06-13T09:04:55.859" v="4170" actId="27803"/>
          <ac:picMkLst>
            <pc:docMk/>
            <pc:sldMk cId="3064876986" sldId="2147379083"/>
            <ac:picMk id="98" creationId="{D4D0B0FE-BB4D-AF5D-25D3-952F87E9433A}"/>
          </ac:picMkLst>
        </pc:picChg>
        <pc:picChg chg="add del mod">
          <ac:chgData name="John Regula" userId="17b6aed6-6a75-48fb-a3c8-7e7070c8665f" providerId="ADAL" clId="{EEB46435-8AD8-4C4C-BB22-526CE23A6C5A}" dt="2023-06-13T09:07:02.571" v="4194" actId="478"/>
          <ac:picMkLst>
            <pc:docMk/>
            <pc:sldMk cId="3064876986" sldId="2147379083"/>
            <ac:picMk id="149" creationId="{2C83B842-745E-D22F-9B1C-F4B5EA3BF363}"/>
          </ac:picMkLst>
        </pc:picChg>
        <pc:picChg chg="add del mod">
          <ac:chgData name="John Regula" userId="17b6aed6-6a75-48fb-a3c8-7e7070c8665f" providerId="ADAL" clId="{EEB46435-8AD8-4C4C-BB22-526CE23A6C5A}" dt="2023-06-13T09:07:02.571" v="4194" actId="478"/>
          <ac:picMkLst>
            <pc:docMk/>
            <pc:sldMk cId="3064876986" sldId="2147379083"/>
            <ac:picMk id="150" creationId="{E2642C70-1940-4054-3297-2756183EBB90}"/>
          </ac:picMkLst>
        </pc:picChg>
        <pc:picChg chg="add del mod">
          <ac:chgData name="John Regula" userId="17b6aed6-6a75-48fb-a3c8-7e7070c8665f" providerId="ADAL" clId="{EEB46435-8AD8-4C4C-BB22-526CE23A6C5A}" dt="2023-06-13T09:08:18.406" v="4199" actId="27803"/>
          <ac:picMkLst>
            <pc:docMk/>
            <pc:sldMk cId="3064876986" sldId="2147379083"/>
            <ac:picMk id="157" creationId="{4B68E678-8294-F49B-1A4A-D72D4660DC04}"/>
          </ac:picMkLst>
        </pc:picChg>
        <pc:picChg chg="add del mod">
          <ac:chgData name="John Regula" userId="17b6aed6-6a75-48fb-a3c8-7e7070c8665f" providerId="ADAL" clId="{EEB46435-8AD8-4C4C-BB22-526CE23A6C5A}" dt="2023-06-13T09:09:32.446" v="4215" actId="27803"/>
          <ac:picMkLst>
            <pc:docMk/>
            <pc:sldMk cId="3064876986" sldId="2147379083"/>
            <ac:picMk id="225" creationId="{730501AD-7FB8-4246-1FC4-494310A7A6EB}"/>
          </ac:picMkLst>
        </pc:picChg>
        <pc:picChg chg="add del mod">
          <ac:chgData name="John Regula" userId="17b6aed6-6a75-48fb-a3c8-7e7070c8665f" providerId="ADAL" clId="{EEB46435-8AD8-4C4C-BB22-526CE23A6C5A}" dt="2023-06-13T09:16:32.998" v="4238" actId="27803"/>
          <ac:picMkLst>
            <pc:docMk/>
            <pc:sldMk cId="3064876986" sldId="2147379083"/>
            <ac:picMk id="231" creationId="{D21BBE29-DC7A-B34F-C0FC-CA5E7155A3B1}"/>
          </ac:picMkLst>
        </pc:picChg>
        <pc:picChg chg="add del mod">
          <ac:chgData name="John Regula" userId="17b6aed6-6a75-48fb-a3c8-7e7070c8665f" providerId="ADAL" clId="{EEB46435-8AD8-4C4C-BB22-526CE23A6C5A}" dt="2023-06-13T09:17:02.077" v="4242" actId="27803"/>
          <ac:picMkLst>
            <pc:docMk/>
            <pc:sldMk cId="3064876986" sldId="2147379083"/>
            <ac:picMk id="251" creationId="{227BBFC4-2A0D-53C9-ED1B-D97DAEDE2E05}"/>
          </ac:picMkLst>
        </pc:picChg>
        <pc:picChg chg="add del mod">
          <ac:chgData name="John Regula" userId="17b6aed6-6a75-48fb-a3c8-7e7070c8665f" providerId="ADAL" clId="{EEB46435-8AD8-4C4C-BB22-526CE23A6C5A}" dt="2023-06-13T09:17:40.693" v="4250" actId="27803"/>
          <ac:picMkLst>
            <pc:docMk/>
            <pc:sldMk cId="3064876986" sldId="2147379083"/>
            <ac:picMk id="271" creationId="{8C5C964E-3141-D104-589D-BB76BD76CCF1}"/>
          </ac:picMkLst>
        </pc:picChg>
        <pc:picChg chg="add del">
          <ac:chgData name="John Regula" userId="17b6aed6-6a75-48fb-a3c8-7e7070c8665f" providerId="ADAL" clId="{EEB46435-8AD8-4C4C-BB22-526CE23A6C5A}" dt="2023-06-13T09:20:13.722" v="4287" actId="27803"/>
          <ac:picMkLst>
            <pc:docMk/>
            <pc:sldMk cId="3064876986" sldId="2147379083"/>
            <ac:picMk id="301" creationId="{1351149F-A6CC-4AAE-FA0F-FC95780481A1}"/>
          </ac:picMkLst>
        </pc:picChg>
        <pc:picChg chg="add del mod ord modCrop">
          <ac:chgData name="John Regula" userId="17b6aed6-6a75-48fb-a3c8-7e7070c8665f" providerId="ADAL" clId="{EEB46435-8AD8-4C4C-BB22-526CE23A6C5A}" dt="2023-06-13T09:25:53.764" v="4332" actId="1076"/>
          <ac:picMkLst>
            <pc:docMk/>
            <pc:sldMk cId="3064876986" sldId="2147379083"/>
            <ac:picMk id="311" creationId="{B2E2141A-F34A-A030-0F57-12180BC151F8}"/>
          </ac:picMkLst>
        </pc:picChg>
        <pc:picChg chg="add del">
          <ac:chgData name="John Regula" userId="17b6aed6-6a75-48fb-a3c8-7e7070c8665f" providerId="ADAL" clId="{EEB46435-8AD8-4C4C-BB22-526CE23A6C5A}" dt="2023-06-13T09:26:17.724" v="4335" actId="27803"/>
          <ac:picMkLst>
            <pc:docMk/>
            <pc:sldMk cId="3064876986" sldId="2147379083"/>
            <ac:picMk id="322" creationId="{7E17B405-BFC4-4C60-3E5D-28D1086CE4C4}"/>
          </ac:picMkLst>
        </pc:picChg>
        <pc:picChg chg="add mod">
          <ac:chgData name="John Regula" userId="17b6aed6-6a75-48fb-a3c8-7e7070c8665f" providerId="ADAL" clId="{EEB46435-8AD8-4C4C-BB22-526CE23A6C5A}" dt="2023-06-13T09:27:11.872" v="4348" actId="571"/>
          <ac:picMkLst>
            <pc:docMk/>
            <pc:sldMk cId="3064876986" sldId="2147379083"/>
            <ac:picMk id="379" creationId="{CF076E1C-E5DD-71D0-2829-9DD9FD4A0C03}"/>
          </ac:picMkLst>
        </pc:picChg>
        <pc:picChg chg="add del mod">
          <ac:chgData name="John Regula" userId="17b6aed6-6a75-48fb-a3c8-7e7070c8665f" providerId="ADAL" clId="{EEB46435-8AD8-4C4C-BB22-526CE23A6C5A}" dt="2023-06-13T09:28:24.661" v="4364" actId="478"/>
          <ac:picMkLst>
            <pc:docMk/>
            <pc:sldMk cId="3064876986" sldId="2147379083"/>
            <ac:picMk id="394" creationId="{03E5356C-180A-0CA7-4981-2980B3A7A100}"/>
          </ac:picMkLst>
        </pc:picChg>
        <pc:picChg chg="add mod">
          <ac:chgData name="John Regula" userId="17b6aed6-6a75-48fb-a3c8-7e7070c8665f" providerId="ADAL" clId="{EEB46435-8AD8-4C4C-BB22-526CE23A6C5A}" dt="2023-06-13T09:30:20.434" v="4387" actId="571"/>
          <ac:picMkLst>
            <pc:docMk/>
            <pc:sldMk cId="3064876986" sldId="2147379083"/>
            <ac:picMk id="453" creationId="{78DCF3F2-8A3C-3641-DC22-F2AA4B4E5B18}"/>
          </ac:picMkLst>
        </pc:picChg>
        <pc:picChg chg="add mod">
          <ac:chgData name="John Regula" userId="17b6aed6-6a75-48fb-a3c8-7e7070c8665f" providerId="ADAL" clId="{EEB46435-8AD8-4C4C-BB22-526CE23A6C5A}" dt="2023-06-13T09:39:13.036" v="4394" actId="1076"/>
          <ac:picMkLst>
            <pc:docMk/>
            <pc:sldMk cId="3064876986" sldId="2147379083"/>
            <ac:picMk id="465" creationId="{A57DE85E-5F23-4BD2-6D2F-BF338F9CDD4A}"/>
          </ac:picMkLst>
        </pc:picChg>
        <pc:picChg chg="add del mod">
          <ac:chgData name="John Regula" userId="17b6aed6-6a75-48fb-a3c8-7e7070c8665f" providerId="ADAL" clId="{EEB46435-8AD8-4C4C-BB22-526CE23A6C5A}" dt="2023-06-13T09:39:38.938" v="4406"/>
          <ac:picMkLst>
            <pc:docMk/>
            <pc:sldMk cId="3064876986" sldId="2147379083"/>
            <ac:picMk id="466" creationId="{808E552F-D810-A11F-D3B7-C8186835D9D3}"/>
          </ac:picMkLst>
        </pc:picChg>
        <pc:picChg chg="add del mod ord">
          <ac:chgData name="John Regula" userId="17b6aed6-6a75-48fb-a3c8-7e7070c8665f" providerId="ADAL" clId="{EEB46435-8AD8-4C4C-BB22-526CE23A6C5A}" dt="2023-06-13T09:43:37.768" v="4478" actId="21"/>
          <ac:picMkLst>
            <pc:docMk/>
            <pc:sldMk cId="3064876986" sldId="2147379083"/>
            <ac:picMk id="467" creationId="{23EF7856-8E1F-DC4C-6ED1-686B5BDA28B3}"/>
          </ac:picMkLst>
        </pc:picChg>
        <pc:picChg chg="add mod">
          <ac:chgData name="John Regula" userId="17b6aed6-6a75-48fb-a3c8-7e7070c8665f" providerId="ADAL" clId="{EEB46435-8AD8-4C4C-BB22-526CE23A6C5A}" dt="2023-06-13T09:43:40.859" v="4480"/>
          <ac:picMkLst>
            <pc:docMk/>
            <pc:sldMk cId="3064876986" sldId="2147379083"/>
            <ac:picMk id="483" creationId="{936EA868-B5B1-B465-85D6-5FDC59A58338}"/>
          </ac:picMkLst>
        </pc:picChg>
        <pc:cxnChg chg="mod ord">
          <ac:chgData name="John Regula" userId="17b6aed6-6a75-48fb-a3c8-7e7070c8665f" providerId="ADAL" clId="{EEB46435-8AD8-4C4C-BB22-526CE23A6C5A}" dt="2023-06-13T09:45:33.599" v="4485" actId="1076"/>
          <ac:cxnSpMkLst>
            <pc:docMk/>
            <pc:sldMk cId="3064876986" sldId="2147379083"/>
            <ac:cxnSpMk id="12" creationId="{DFF559AB-9844-10D4-2281-5A511D582F01}"/>
          </ac:cxnSpMkLst>
        </pc:cxnChg>
      </pc:sldChg>
      <pc:sldChg chg="addSp delSp modSp add mod setBg">
        <pc:chgData name="John Regula" userId="17b6aed6-6a75-48fb-a3c8-7e7070c8665f" providerId="ADAL" clId="{EEB46435-8AD8-4C4C-BB22-526CE23A6C5A}" dt="2023-07-27T10:04:27.600" v="5463" actId="27803"/>
        <pc:sldMkLst>
          <pc:docMk/>
          <pc:sldMk cId="1379496773" sldId="2147379084"/>
        </pc:sldMkLst>
        <pc:spChg chg="mod ord">
          <ac:chgData name="John Regula" userId="17b6aed6-6a75-48fb-a3c8-7e7070c8665f" providerId="ADAL" clId="{EEB46435-8AD8-4C4C-BB22-526CE23A6C5A}" dt="2023-06-13T14:38:47.220" v="4892" actId="166"/>
          <ac:spMkLst>
            <pc:docMk/>
            <pc:sldMk cId="1379496773" sldId="2147379084"/>
            <ac:spMk id="3" creationId="{6B94F0F5-1CF5-0202-7625-EF8DFB713883}"/>
          </ac:spMkLst>
        </pc:spChg>
        <pc:spChg chg="mod">
          <ac:chgData name="John Regula" userId="17b6aed6-6a75-48fb-a3c8-7e7070c8665f" providerId="ADAL" clId="{EEB46435-8AD8-4C4C-BB22-526CE23A6C5A}" dt="2023-07-27T09:53:58.378" v="5258" actId="165"/>
          <ac:spMkLst>
            <pc:docMk/>
            <pc:sldMk cId="1379496773" sldId="2147379084"/>
            <ac:spMk id="7" creationId="{4742E32F-B3BB-7231-35BD-35207F4E3D29}"/>
          </ac:spMkLst>
        </pc:spChg>
        <pc:spChg chg="mod">
          <ac:chgData name="John Regula" userId="17b6aed6-6a75-48fb-a3c8-7e7070c8665f" providerId="ADAL" clId="{EEB46435-8AD8-4C4C-BB22-526CE23A6C5A}" dt="2023-07-27T09:53:58.378" v="5258" actId="165"/>
          <ac:spMkLst>
            <pc:docMk/>
            <pc:sldMk cId="1379496773" sldId="2147379084"/>
            <ac:spMk id="8" creationId="{C1AD620C-BD8C-DE2A-11B3-5CE83FEBE121}"/>
          </ac:spMkLst>
        </pc:spChg>
        <pc:spChg chg="mod ord">
          <ac:chgData name="John Regula" userId="17b6aed6-6a75-48fb-a3c8-7e7070c8665f" providerId="ADAL" clId="{EEB46435-8AD8-4C4C-BB22-526CE23A6C5A}" dt="2023-06-13T14:38:47.220" v="4892" actId="166"/>
          <ac:spMkLst>
            <pc:docMk/>
            <pc:sldMk cId="1379496773" sldId="2147379084"/>
            <ac:spMk id="9" creationId="{6A6F90A9-120A-84F3-28BD-4686EB8D6536}"/>
          </ac:spMkLst>
        </pc:spChg>
        <pc:spChg chg="mod">
          <ac:chgData name="John Regula" userId="17b6aed6-6a75-48fb-a3c8-7e7070c8665f" providerId="ADAL" clId="{EEB46435-8AD8-4C4C-BB22-526CE23A6C5A}" dt="2023-07-27T09:53:58.378" v="5258" actId="165"/>
          <ac:spMkLst>
            <pc:docMk/>
            <pc:sldMk cId="1379496773" sldId="2147379084"/>
            <ac:spMk id="10" creationId="{0318EFCB-ECE1-C878-DBE8-C3234378699B}"/>
          </ac:spMkLst>
        </pc:spChg>
        <pc:spChg chg="mod">
          <ac:chgData name="John Regula" userId="17b6aed6-6a75-48fb-a3c8-7e7070c8665f" providerId="ADAL" clId="{EEB46435-8AD8-4C4C-BB22-526CE23A6C5A}" dt="2023-07-27T09:53:58.378" v="5258" actId="165"/>
          <ac:spMkLst>
            <pc:docMk/>
            <pc:sldMk cId="1379496773" sldId="2147379084"/>
            <ac:spMk id="11" creationId="{ECCBE21E-224D-4864-F04C-3ACE66E77A39}"/>
          </ac:spMkLst>
        </pc:spChg>
        <pc:spChg chg="mod">
          <ac:chgData name="John Regula" userId="17b6aed6-6a75-48fb-a3c8-7e7070c8665f" providerId="ADAL" clId="{EEB46435-8AD8-4C4C-BB22-526CE23A6C5A}" dt="2023-07-27T09:53:58.378" v="5258" actId="165"/>
          <ac:spMkLst>
            <pc:docMk/>
            <pc:sldMk cId="1379496773" sldId="2147379084"/>
            <ac:spMk id="13" creationId="{CD0F1DF7-7AC0-E2D4-D749-4983C1B8A701}"/>
          </ac:spMkLst>
        </pc:spChg>
        <pc:spChg chg="mod">
          <ac:chgData name="John Regula" userId="17b6aed6-6a75-48fb-a3c8-7e7070c8665f" providerId="ADAL" clId="{EEB46435-8AD8-4C4C-BB22-526CE23A6C5A}" dt="2023-07-27T09:53:58.378" v="5258" actId="165"/>
          <ac:spMkLst>
            <pc:docMk/>
            <pc:sldMk cId="1379496773" sldId="2147379084"/>
            <ac:spMk id="14" creationId="{BA2AC370-F9C1-8754-05FD-CE62AE0122BB}"/>
          </ac:spMkLst>
        </pc:spChg>
        <pc:spChg chg="mod topLvl">
          <ac:chgData name="John Regula" userId="17b6aed6-6a75-48fb-a3c8-7e7070c8665f" providerId="ADAL" clId="{EEB46435-8AD8-4C4C-BB22-526CE23A6C5A}" dt="2023-07-27T09:54:52.778" v="5300" actId="164"/>
          <ac:spMkLst>
            <pc:docMk/>
            <pc:sldMk cId="1379496773" sldId="2147379084"/>
            <ac:spMk id="16" creationId="{409C08EE-6374-3755-6AA4-1693ECA6F3BC}"/>
          </ac:spMkLst>
        </pc:spChg>
        <pc:spChg chg="mod topLvl">
          <ac:chgData name="John Regula" userId="17b6aed6-6a75-48fb-a3c8-7e7070c8665f" providerId="ADAL" clId="{EEB46435-8AD8-4C4C-BB22-526CE23A6C5A}" dt="2023-07-27T09:54:52.778" v="5300" actId="164"/>
          <ac:spMkLst>
            <pc:docMk/>
            <pc:sldMk cId="1379496773" sldId="2147379084"/>
            <ac:spMk id="17" creationId="{392BBF72-31B4-0225-3B48-D5DA94F700C5}"/>
          </ac:spMkLst>
        </pc:spChg>
        <pc:spChg chg="add del mod">
          <ac:chgData name="John Regula" userId="17b6aed6-6a75-48fb-a3c8-7e7070c8665f" providerId="ADAL" clId="{EEB46435-8AD8-4C4C-BB22-526CE23A6C5A}" dt="2023-07-27T09:57:15.263" v="5359" actId="478"/>
          <ac:spMkLst>
            <pc:docMk/>
            <pc:sldMk cId="1379496773" sldId="2147379084"/>
            <ac:spMk id="19" creationId="{5BE889CC-B2B8-D620-0854-C3F423EAFED4}"/>
          </ac:spMkLst>
        </pc:spChg>
        <pc:spChg chg="add mod">
          <ac:chgData name="John Regula" userId="17b6aed6-6a75-48fb-a3c8-7e7070c8665f" providerId="ADAL" clId="{EEB46435-8AD8-4C4C-BB22-526CE23A6C5A}" dt="2023-07-27T09:57:35.989" v="5364" actId="207"/>
          <ac:spMkLst>
            <pc:docMk/>
            <pc:sldMk cId="1379496773" sldId="2147379084"/>
            <ac:spMk id="20" creationId="{B53A43A1-3FF1-3347-BF37-D7D4D4E32915}"/>
          </ac:spMkLst>
        </pc:spChg>
        <pc:spChg chg="add mod">
          <ac:chgData name="John Regula" userId="17b6aed6-6a75-48fb-a3c8-7e7070c8665f" providerId="ADAL" clId="{EEB46435-8AD8-4C4C-BB22-526CE23A6C5A}" dt="2023-07-27T09:57:35.989" v="5364" actId="207"/>
          <ac:spMkLst>
            <pc:docMk/>
            <pc:sldMk cId="1379496773" sldId="2147379084"/>
            <ac:spMk id="21" creationId="{3E13ADED-97E2-0940-AB6C-4FFC5FD22C24}"/>
          </ac:spMkLst>
        </pc:spChg>
        <pc:spChg chg="add mod">
          <ac:chgData name="John Regula" userId="17b6aed6-6a75-48fb-a3c8-7e7070c8665f" providerId="ADAL" clId="{EEB46435-8AD8-4C4C-BB22-526CE23A6C5A}" dt="2023-07-27T09:57:35.989" v="5364" actId="207"/>
          <ac:spMkLst>
            <pc:docMk/>
            <pc:sldMk cId="1379496773" sldId="2147379084"/>
            <ac:spMk id="22" creationId="{F1F244D0-A3F1-7DB9-8FF3-2002EA97B9B2}"/>
          </ac:spMkLst>
        </pc:spChg>
        <pc:spChg chg="add mod">
          <ac:chgData name="John Regula" userId="17b6aed6-6a75-48fb-a3c8-7e7070c8665f" providerId="ADAL" clId="{EEB46435-8AD8-4C4C-BB22-526CE23A6C5A}" dt="2023-07-27T09:57:35.989" v="5364" actId="207"/>
          <ac:spMkLst>
            <pc:docMk/>
            <pc:sldMk cId="1379496773" sldId="2147379084"/>
            <ac:spMk id="23" creationId="{0A13CE55-9BA5-263F-CB28-60B42FC04D50}"/>
          </ac:spMkLst>
        </pc:spChg>
        <pc:spChg chg="add del mod ord">
          <ac:chgData name="John Regula" userId="17b6aed6-6a75-48fb-a3c8-7e7070c8665f" providerId="ADAL" clId="{EEB46435-8AD8-4C4C-BB22-526CE23A6C5A}" dt="2023-06-13T13:31:44.469" v="4680" actId="478"/>
          <ac:spMkLst>
            <pc:docMk/>
            <pc:sldMk cId="1379496773" sldId="2147379084"/>
            <ac:spMk id="24" creationId="{EF9E347C-3B66-5C05-4A73-8218E686F37B}"/>
          </ac:spMkLst>
        </pc:spChg>
        <pc:spChg chg="mod topLvl">
          <ac:chgData name="John Regula" userId="17b6aed6-6a75-48fb-a3c8-7e7070c8665f" providerId="ADAL" clId="{EEB46435-8AD8-4C4C-BB22-526CE23A6C5A}" dt="2023-06-13T13:08:56.971" v="4674" actId="164"/>
          <ac:spMkLst>
            <pc:docMk/>
            <pc:sldMk cId="1379496773" sldId="2147379084"/>
            <ac:spMk id="27" creationId="{486FE576-FF06-33D8-95EE-B9436BF19FDC}"/>
          </ac:spMkLst>
        </pc:spChg>
        <pc:spChg chg="mod topLvl">
          <ac:chgData name="John Regula" userId="17b6aed6-6a75-48fb-a3c8-7e7070c8665f" providerId="ADAL" clId="{EEB46435-8AD8-4C4C-BB22-526CE23A6C5A}" dt="2023-06-13T13:08:56.971" v="4674" actId="164"/>
          <ac:spMkLst>
            <pc:docMk/>
            <pc:sldMk cId="1379496773" sldId="2147379084"/>
            <ac:spMk id="28" creationId="{F49C5D79-DEFA-6857-C656-03A9E9033CED}"/>
          </ac:spMkLst>
        </pc:spChg>
        <pc:spChg chg="mod topLvl">
          <ac:chgData name="John Regula" userId="17b6aed6-6a75-48fb-a3c8-7e7070c8665f" providerId="ADAL" clId="{EEB46435-8AD8-4C4C-BB22-526CE23A6C5A}" dt="2023-06-13T13:08:56.971" v="4674" actId="164"/>
          <ac:spMkLst>
            <pc:docMk/>
            <pc:sldMk cId="1379496773" sldId="2147379084"/>
            <ac:spMk id="29" creationId="{3F4C414A-F2B6-01A8-C1C0-047B46896082}"/>
          </ac:spMkLst>
        </pc:spChg>
        <pc:spChg chg="mod">
          <ac:chgData name="John Regula" userId="17b6aed6-6a75-48fb-a3c8-7e7070c8665f" providerId="ADAL" clId="{EEB46435-8AD8-4C4C-BB22-526CE23A6C5A}" dt="2023-06-13T13:07:16.409" v="4649" actId="207"/>
          <ac:spMkLst>
            <pc:docMk/>
            <pc:sldMk cId="1379496773" sldId="2147379084"/>
            <ac:spMk id="34" creationId="{F740DF59-4932-F355-643F-1FF1788EB0D3}"/>
          </ac:spMkLst>
        </pc:spChg>
        <pc:spChg chg="mod topLvl">
          <ac:chgData name="John Regula" userId="17b6aed6-6a75-48fb-a3c8-7e7070c8665f" providerId="ADAL" clId="{EEB46435-8AD8-4C4C-BB22-526CE23A6C5A}" dt="2023-06-13T13:08:56.971" v="4674" actId="164"/>
          <ac:spMkLst>
            <pc:docMk/>
            <pc:sldMk cId="1379496773" sldId="2147379084"/>
            <ac:spMk id="35" creationId="{598A703A-5C5A-C94F-8DD2-C51B4A3294C3}"/>
          </ac:spMkLst>
        </pc:spChg>
        <pc:spChg chg="mod">
          <ac:chgData name="John Regula" userId="17b6aed6-6a75-48fb-a3c8-7e7070c8665f" providerId="ADAL" clId="{EEB46435-8AD8-4C4C-BB22-526CE23A6C5A}" dt="2023-06-13T13:08:39.751" v="4665" actId="165"/>
          <ac:spMkLst>
            <pc:docMk/>
            <pc:sldMk cId="1379496773" sldId="2147379084"/>
            <ac:spMk id="45" creationId="{C232101A-1E44-F1BC-D9E1-EB2367E5B3DC}"/>
          </ac:spMkLst>
        </pc:spChg>
        <pc:spChg chg="mod">
          <ac:chgData name="John Regula" userId="17b6aed6-6a75-48fb-a3c8-7e7070c8665f" providerId="ADAL" clId="{EEB46435-8AD8-4C4C-BB22-526CE23A6C5A}" dt="2023-06-13T13:08:39.751" v="4665" actId="165"/>
          <ac:spMkLst>
            <pc:docMk/>
            <pc:sldMk cId="1379496773" sldId="2147379084"/>
            <ac:spMk id="46" creationId="{975922AD-41D8-A19E-8670-B8A7DD7BB81F}"/>
          </ac:spMkLst>
        </pc:spChg>
        <pc:spChg chg="mod">
          <ac:chgData name="John Regula" userId="17b6aed6-6a75-48fb-a3c8-7e7070c8665f" providerId="ADAL" clId="{EEB46435-8AD8-4C4C-BB22-526CE23A6C5A}" dt="2023-07-27T10:04:20.507" v="5460" actId="27803"/>
          <ac:spMkLst>
            <pc:docMk/>
            <pc:sldMk cId="1379496773" sldId="2147379084"/>
            <ac:spMk id="48" creationId="{ABC661EC-0775-430A-2662-B7B88BDEA94C}"/>
          </ac:spMkLst>
        </pc:spChg>
        <pc:spChg chg="mod">
          <ac:chgData name="John Regula" userId="17b6aed6-6a75-48fb-a3c8-7e7070c8665f" providerId="ADAL" clId="{EEB46435-8AD8-4C4C-BB22-526CE23A6C5A}" dt="2023-06-13T13:08:39.751" v="4665" actId="165"/>
          <ac:spMkLst>
            <pc:docMk/>
            <pc:sldMk cId="1379496773" sldId="2147379084"/>
            <ac:spMk id="48" creationId="{AC63D009-4643-80EA-7C77-F6CF010731E5}"/>
          </ac:spMkLst>
        </pc:spChg>
        <pc:spChg chg="mod">
          <ac:chgData name="John Regula" userId="17b6aed6-6a75-48fb-a3c8-7e7070c8665f" providerId="ADAL" clId="{EEB46435-8AD8-4C4C-BB22-526CE23A6C5A}" dt="2023-07-27T10:04:23.546" v="5461" actId="27803"/>
          <ac:spMkLst>
            <pc:docMk/>
            <pc:sldMk cId="1379496773" sldId="2147379084"/>
            <ac:spMk id="49" creationId="{607F36FF-1362-FCD5-DF46-2CB1BB5A57C8}"/>
          </ac:spMkLst>
        </pc:spChg>
        <pc:spChg chg="mod">
          <ac:chgData name="John Regula" userId="17b6aed6-6a75-48fb-a3c8-7e7070c8665f" providerId="ADAL" clId="{EEB46435-8AD8-4C4C-BB22-526CE23A6C5A}" dt="2023-06-13T13:08:39.751" v="4665" actId="165"/>
          <ac:spMkLst>
            <pc:docMk/>
            <pc:sldMk cId="1379496773" sldId="2147379084"/>
            <ac:spMk id="50" creationId="{40D4EAAE-C129-FDE9-8918-AAE60769CCE2}"/>
          </ac:spMkLst>
        </pc:spChg>
        <pc:spChg chg="mod">
          <ac:chgData name="John Regula" userId="17b6aed6-6a75-48fb-a3c8-7e7070c8665f" providerId="ADAL" clId="{EEB46435-8AD8-4C4C-BB22-526CE23A6C5A}" dt="2023-07-27T10:04:25.492" v="5462" actId="27803"/>
          <ac:spMkLst>
            <pc:docMk/>
            <pc:sldMk cId="1379496773" sldId="2147379084"/>
            <ac:spMk id="50" creationId="{50F3A4E6-E325-87F8-7762-347B297965B2}"/>
          </ac:spMkLst>
        </pc:spChg>
        <pc:spChg chg="mod">
          <ac:chgData name="John Regula" userId="17b6aed6-6a75-48fb-a3c8-7e7070c8665f" providerId="ADAL" clId="{EEB46435-8AD8-4C4C-BB22-526CE23A6C5A}" dt="2023-07-27T10:04:27.600" v="5463" actId="27803"/>
          <ac:spMkLst>
            <pc:docMk/>
            <pc:sldMk cId="1379496773" sldId="2147379084"/>
            <ac:spMk id="51" creationId="{E2DC3789-4ACA-FED4-4182-EB0A5A080144}"/>
          </ac:spMkLst>
        </pc:spChg>
        <pc:spChg chg="mod">
          <ac:chgData name="John Regula" userId="17b6aed6-6a75-48fb-a3c8-7e7070c8665f" providerId="ADAL" clId="{EEB46435-8AD8-4C4C-BB22-526CE23A6C5A}" dt="2023-06-13T13:08:39.751" v="4665" actId="165"/>
          <ac:spMkLst>
            <pc:docMk/>
            <pc:sldMk cId="1379496773" sldId="2147379084"/>
            <ac:spMk id="53" creationId="{CD9B8734-5179-0528-7BD3-DAE85E4C2A03}"/>
          </ac:spMkLst>
        </pc:spChg>
        <pc:spChg chg="mod">
          <ac:chgData name="John Regula" userId="17b6aed6-6a75-48fb-a3c8-7e7070c8665f" providerId="ADAL" clId="{EEB46435-8AD8-4C4C-BB22-526CE23A6C5A}" dt="2023-06-13T13:08:39.751" v="4665" actId="165"/>
          <ac:spMkLst>
            <pc:docMk/>
            <pc:sldMk cId="1379496773" sldId="2147379084"/>
            <ac:spMk id="54" creationId="{F203566D-17EE-AE15-3D3D-7DDD2C21343F}"/>
          </ac:spMkLst>
        </pc:spChg>
        <pc:spChg chg="del">
          <ac:chgData name="John Regula" userId="17b6aed6-6a75-48fb-a3c8-7e7070c8665f" providerId="ADAL" clId="{EEB46435-8AD8-4C4C-BB22-526CE23A6C5A}" dt="2023-06-13T13:03:04.045" v="4644" actId="478"/>
          <ac:spMkLst>
            <pc:docMk/>
            <pc:sldMk cId="1379496773" sldId="2147379084"/>
            <ac:spMk id="60" creationId="{24F448DA-04A6-E79F-0AE6-FCF1343A5476}"/>
          </ac:spMkLst>
        </pc:spChg>
        <pc:spChg chg="add del mod ord">
          <ac:chgData name="John Regula" userId="17b6aed6-6a75-48fb-a3c8-7e7070c8665f" providerId="ADAL" clId="{EEB46435-8AD8-4C4C-BB22-526CE23A6C5A}" dt="2023-06-13T14:36:24.064" v="4876" actId="478"/>
          <ac:spMkLst>
            <pc:docMk/>
            <pc:sldMk cId="1379496773" sldId="2147379084"/>
            <ac:spMk id="65" creationId="{7A01F3EB-2A0F-9590-1232-BD45BB4CF2E8}"/>
          </ac:spMkLst>
        </pc:spChg>
        <pc:spChg chg="add del mod ord">
          <ac:chgData name="John Regula" userId="17b6aed6-6a75-48fb-a3c8-7e7070c8665f" providerId="ADAL" clId="{EEB46435-8AD8-4C4C-BB22-526CE23A6C5A}" dt="2023-06-13T13:38:50.704" v="4728" actId="478"/>
          <ac:spMkLst>
            <pc:docMk/>
            <pc:sldMk cId="1379496773" sldId="2147379084"/>
            <ac:spMk id="66" creationId="{AAC513C2-B6F8-DB25-2FE3-BB6DD2249717}"/>
          </ac:spMkLst>
        </pc:spChg>
        <pc:spChg chg="add del mod">
          <ac:chgData name="John Regula" userId="17b6aed6-6a75-48fb-a3c8-7e7070c8665f" providerId="ADAL" clId="{EEB46435-8AD8-4C4C-BB22-526CE23A6C5A}" dt="2023-06-13T13:45:56.293" v="4834" actId="478"/>
          <ac:spMkLst>
            <pc:docMk/>
            <pc:sldMk cId="1379496773" sldId="2147379084"/>
            <ac:spMk id="71" creationId="{EACE20F2-0C59-A086-38D3-ABFA72A9D838}"/>
          </ac:spMkLst>
        </pc:spChg>
        <pc:spChg chg="del mod topLvl">
          <ac:chgData name="John Regula" userId="17b6aed6-6a75-48fb-a3c8-7e7070c8665f" providerId="ADAL" clId="{EEB46435-8AD8-4C4C-BB22-526CE23A6C5A}" dt="2023-06-13T14:37:13.866" v="4880"/>
          <ac:spMkLst>
            <pc:docMk/>
            <pc:sldMk cId="1379496773" sldId="2147379084"/>
            <ac:spMk id="75" creationId="{CC370DC4-A595-FFB0-471F-0062AF131911}"/>
          </ac:spMkLst>
        </pc:spChg>
        <pc:spChg chg="del mod topLvl">
          <ac:chgData name="John Regula" userId="17b6aed6-6a75-48fb-a3c8-7e7070c8665f" providerId="ADAL" clId="{EEB46435-8AD8-4C4C-BB22-526CE23A6C5A}" dt="2023-06-13T14:37:43.406" v="4886"/>
          <ac:spMkLst>
            <pc:docMk/>
            <pc:sldMk cId="1379496773" sldId="2147379084"/>
            <ac:spMk id="76" creationId="{E2EFE6C7-ECD9-3C98-9989-C99DA6836C6A}"/>
          </ac:spMkLst>
        </pc:spChg>
        <pc:spChg chg="del mod topLvl">
          <ac:chgData name="John Regula" userId="17b6aed6-6a75-48fb-a3c8-7e7070c8665f" providerId="ADAL" clId="{EEB46435-8AD8-4C4C-BB22-526CE23A6C5A}" dt="2023-06-13T14:37:37.475" v="4884"/>
          <ac:spMkLst>
            <pc:docMk/>
            <pc:sldMk cId="1379496773" sldId="2147379084"/>
            <ac:spMk id="77" creationId="{FFC4F0A8-177D-C086-FCD9-5BE75844B309}"/>
          </ac:spMkLst>
        </pc:spChg>
        <pc:spChg chg="del mod topLvl">
          <ac:chgData name="John Regula" userId="17b6aed6-6a75-48fb-a3c8-7e7070c8665f" providerId="ADAL" clId="{EEB46435-8AD8-4C4C-BB22-526CE23A6C5A}" dt="2023-06-13T14:37:29.305" v="4882"/>
          <ac:spMkLst>
            <pc:docMk/>
            <pc:sldMk cId="1379496773" sldId="2147379084"/>
            <ac:spMk id="78" creationId="{B0215966-FE63-6026-FB6E-4CE69C9C9D99}"/>
          </ac:spMkLst>
        </pc:spChg>
        <pc:spChg chg="mod">
          <ac:chgData name="John Regula" userId="17b6aed6-6a75-48fb-a3c8-7e7070c8665f" providerId="ADAL" clId="{EEB46435-8AD8-4C4C-BB22-526CE23A6C5A}" dt="2023-06-13T14:00:01.819" v="4845" actId="165"/>
          <ac:spMkLst>
            <pc:docMk/>
            <pc:sldMk cId="1379496773" sldId="2147379084"/>
            <ac:spMk id="80" creationId="{720F161E-6E06-6046-785B-D79C344F1D27}"/>
          </ac:spMkLst>
        </pc:spChg>
        <pc:spChg chg="mod">
          <ac:chgData name="John Regula" userId="17b6aed6-6a75-48fb-a3c8-7e7070c8665f" providerId="ADAL" clId="{EEB46435-8AD8-4C4C-BB22-526CE23A6C5A}" dt="2023-06-13T14:00:01.819" v="4845" actId="165"/>
          <ac:spMkLst>
            <pc:docMk/>
            <pc:sldMk cId="1379496773" sldId="2147379084"/>
            <ac:spMk id="81" creationId="{269A5092-B2E5-0A48-0ABB-32A0BC43C665}"/>
          </ac:spMkLst>
        </pc:spChg>
        <pc:spChg chg="mod">
          <ac:chgData name="John Regula" userId="17b6aed6-6a75-48fb-a3c8-7e7070c8665f" providerId="ADAL" clId="{EEB46435-8AD8-4C4C-BB22-526CE23A6C5A}" dt="2023-06-13T14:00:01.819" v="4845" actId="165"/>
          <ac:spMkLst>
            <pc:docMk/>
            <pc:sldMk cId="1379496773" sldId="2147379084"/>
            <ac:spMk id="82" creationId="{08B6586F-D845-1F9B-E1FE-DB8BFF8BED06}"/>
          </ac:spMkLst>
        </pc:spChg>
        <pc:spChg chg="mod">
          <ac:chgData name="John Regula" userId="17b6aed6-6a75-48fb-a3c8-7e7070c8665f" providerId="ADAL" clId="{EEB46435-8AD8-4C4C-BB22-526CE23A6C5A}" dt="2023-06-13T14:00:01.819" v="4845" actId="165"/>
          <ac:spMkLst>
            <pc:docMk/>
            <pc:sldMk cId="1379496773" sldId="2147379084"/>
            <ac:spMk id="83" creationId="{69E49A90-5B0A-DB30-C2B8-C7E268C4FF54}"/>
          </ac:spMkLst>
        </pc:spChg>
        <pc:spChg chg="mod">
          <ac:chgData name="John Regula" userId="17b6aed6-6a75-48fb-a3c8-7e7070c8665f" providerId="ADAL" clId="{EEB46435-8AD8-4C4C-BB22-526CE23A6C5A}" dt="2023-06-13T14:00:01.819" v="4845" actId="165"/>
          <ac:spMkLst>
            <pc:docMk/>
            <pc:sldMk cId="1379496773" sldId="2147379084"/>
            <ac:spMk id="85" creationId="{9AF43E3C-A225-5F61-9A04-DBA4E995CB5A}"/>
          </ac:spMkLst>
        </pc:spChg>
        <pc:spChg chg="mod">
          <ac:chgData name="John Regula" userId="17b6aed6-6a75-48fb-a3c8-7e7070c8665f" providerId="ADAL" clId="{EEB46435-8AD8-4C4C-BB22-526CE23A6C5A}" dt="2023-06-13T14:00:01.819" v="4845" actId="165"/>
          <ac:spMkLst>
            <pc:docMk/>
            <pc:sldMk cId="1379496773" sldId="2147379084"/>
            <ac:spMk id="86" creationId="{0EDDB016-6FE4-19BE-5228-84B10CAD50DF}"/>
          </ac:spMkLst>
        </pc:spChg>
        <pc:spChg chg="add del mod">
          <ac:chgData name="John Regula" userId="17b6aed6-6a75-48fb-a3c8-7e7070c8665f" providerId="ADAL" clId="{EEB46435-8AD8-4C4C-BB22-526CE23A6C5A}" dt="2023-06-13T14:37:13.866" v="4880"/>
          <ac:spMkLst>
            <pc:docMk/>
            <pc:sldMk cId="1379496773" sldId="2147379084"/>
            <ac:spMk id="88" creationId="{6D7D3512-7B9C-D382-3C36-C343D48630E4}"/>
          </ac:spMkLst>
        </pc:spChg>
        <pc:spChg chg="del mod">
          <ac:chgData name="John Regula" userId="17b6aed6-6a75-48fb-a3c8-7e7070c8665f" providerId="ADAL" clId="{EEB46435-8AD8-4C4C-BB22-526CE23A6C5A}" dt="2023-07-27T09:52:41.699" v="5198" actId="478"/>
          <ac:spMkLst>
            <pc:docMk/>
            <pc:sldMk cId="1379496773" sldId="2147379084"/>
            <ac:spMk id="89" creationId="{734D5006-E201-E43E-9B12-118728B4AE2E}"/>
          </ac:spMkLst>
        </pc:spChg>
        <pc:spChg chg="add del mod">
          <ac:chgData name="John Regula" userId="17b6aed6-6a75-48fb-a3c8-7e7070c8665f" providerId="ADAL" clId="{EEB46435-8AD8-4C4C-BB22-526CE23A6C5A}" dt="2023-06-13T14:37:29.305" v="4882"/>
          <ac:spMkLst>
            <pc:docMk/>
            <pc:sldMk cId="1379496773" sldId="2147379084"/>
            <ac:spMk id="90" creationId="{914C5009-AB3C-1897-FAAA-CE0892789068}"/>
          </ac:spMkLst>
        </pc:spChg>
        <pc:spChg chg="del mod">
          <ac:chgData name="John Regula" userId="17b6aed6-6a75-48fb-a3c8-7e7070c8665f" providerId="ADAL" clId="{EEB46435-8AD8-4C4C-BB22-526CE23A6C5A}" dt="2023-07-27T09:52:39.661" v="5197" actId="478"/>
          <ac:spMkLst>
            <pc:docMk/>
            <pc:sldMk cId="1379496773" sldId="2147379084"/>
            <ac:spMk id="91" creationId="{792908B7-BD16-7801-95F8-9837BA952742}"/>
          </ac:spMkLst>
        </pc:spChg>
        <pc:spChg chg="add del mod">
          <ac:chgData name="John Regula" userId="17b6aed6-6a75-48fb-a3c8-7e7070c8665f" providerId="ADAL" clId="{EEB46435-8AD8-4C4C-BB22-526CE23A6C5A}" dt="2023-06-13T14:37:37.475" v="4884"/>
          <ac:spMkLst>
            <pc:docMk/>
            <pc:sldMk cId="1379496773" sldId="2147379084"/>
            <ac:spMk id="92" creationId="{479E5D77-B69C-3662-3828-545ADA8CE596}"/>
          </ac:spMkLst>
        </pc:spChg>
        <pc:spChg chg="del mod">
          <ac:chgData name="John Regula" userId="17b6aed6-6a75-48fb-a3c8-7e7070c8665f" providerId="ADAL" clId="{EEB46435-8AD8-4C4C-BB22-526CE23A6C5A}" dt="2023-07-27T09:52:42.662" v="5199" actId="478"/>
          <ac:spMkLst>
            <pc:docMk/>
            <pc:sldMk cId="1379496773" sldId="2147379084"/>
            <ac:spMk id="93" creationId="{4B73FDA1-76C8-4D4A-001E-10087B66E6EB}"/>
          </ac:spMkLst>
        </pc:spChg>
        <pc:spChg chg="add del mod">
          <ac:chgData name="John Regula" userId="17b6aed6-6a75-48fb-a3c8-7e7070c8665f" providerId="ADAL" clId="{EEB46435-8AD8-4C4C-BB22-526CE23A6C5A}" dt="2023-06-13T14:37:43.406" v="4886"/>
          <ac:spMkLst>
            <pc:docMk/>
            <pc:sldMk cId="1379496773" sldId="2147379084"/>
            <ac:spMk id="94" creationId="{50640FD6-9F17-6134-F781-75EAF453937E}"/>
          </ac:spMkLst>
        </pc:spChg>
        <pc:spChg chg="del mod">
          <ac:chgData name="John Regula" userId="17b6aed6-6a75-48fb-a3c8-7e7070c8665f" providerId="ADAL" clId="{EEB46435-8AD8-4C4C-BB22-526CE23A6C5A}" dt="2023-07-27T09:52:43.671" v="5200" actId="478"/>
          <ac:spMkLst>
            <pc:docMk/>
            <pc:sldMk cId="1379496773" sldId="2147379084"/>
            <ac:spMk id="95" creationId="{15AA8EF3-62F1-F42B-B9E9-97C0ACCC5E14}"/>
          </ac:spMkLst>
        </pc:spChg>
        <pc:spChg chg="add del mod">
          <ac:chgData name="John Regula" userId="17b6aed6-6a75-48fb-a3c8-7e7070c8665f" providerId="ADAL" clId="{EEB46435-8AD8-4C4C-BB22-526CE23A6C5A}" dt="2023-07-27T09:53:13.098" v="5209" actId="478"/>
          <ac:spMkLst>
            <pc:docMk/>
            <pc:sldMk cId="1379496773" sldId="2147379084"/>
            <ac:spMk id="96" creationId="{C2300785-3177-B579-716E-40213B955306}"/>
          </ac:spMkLst>
        </pc:spChg>
        <pc:grpChg chg="del mod">
          <ac:chgData name="John Regula" userId="17b6aed6-6a75-48fb-a3c8-7e7070c8665f" providerId="ADAL" clId="{EEB46435-8AD8-4C4C-BB22-526CE23A6C5A}" dt="2023-07-27T09:53:58.378" v="5258" actId="165"/>
          <ac:grpSpMkLst>
            <pc:docMk/>
            <pc:sldMk cId="1379496773" sldId="2147379084"/>
            <ac:grpSpMk id="4" creationId="{3BEF456D-B0BE-64F7-4B92-6FCDF819F943}"/>
          </ac:grpSpMkLst>
        </pc:grpChg>
        <pc:grpChg chg="del mod topLvl">
          <ac:chgData name="John Regula" userId="17b6aed6-6a75-48fb-a3c8-7e7070c8665f" providerId="ADAL" clId="{EEB46435-8AD8-4C4C-BB22-526CE23A6C5A}" dt="2023-07-27T09:54:01.538" v="5259" actId="478"/>
          <ac:grpSpMkLst>
            <pc:docMk/>
            <pc:sldMk cId="1379496773" sldId="2147379084"/>
            <ac:grpSpMk id="5" creationId="{3F8F8216-A0C0-E696-7F8E-E5696A03C835}"/>
          </ac:grpSpMkLst>
        </pc:grpChg>
        <pc:grpChg chg="mod">
          <ac:chgData name="John Regula" userId="17b6aed6-6a75-48fb-a3c8-7e7070c8665f" providerId="ADAL" clId="{EEB46435-8AD8-4C4C-BB22-526CE23A6C5A}" dt="2023-07-27T09:53:58.378" v="5258" actId="165"/>
          <ac:grpSpMkLst>
            <pc:docMk/>
            <pc:sldMk cId="1379496773" sldId="2147379084"/>
            <ac:grpSpMk id="6" creationId="{DBA9AD9A-3253-5152-5C60-9E662C99133C}"/>
          </ac:grpSpMkLst>
        </pc:grpChg>
        <pc:grpChg chg="mod">
          <ac:chgData name="John Regula" userId="17b6aed6-6a75-48fb-a3c8-7e7070c8665f" providerId="ADAL" clId="{EEB46435-8AD8-4C4C-BB22-526CE23A6C5A}" dt="2023-07-27T09:53:58.378" v="5258" actId="165"/>
          <ac:grpSpMkLst>
            <pc:docMk/>
            <pc:sldMk cId="1379496773" sldId="2147379084"/>
            <ac:grpSpMk id="12" creationId="{029C4D10-945A-B31E-F514-96E2D753CCB9}"/>
          </ac:grpSpMkLst>
        </pc:grpChg>
        <pc:grpChg chg="del mod topLvl">
          <ac:chgData name="John Regula" userId="17b6aed6-6a75-48fb-a3c8-7e7070c8665f" providerId="ADAL" clId="{EEB46435-8AD8-4C4C-BB22-526CE23A6C5A}" dt="2023-07-27T09:54:09.463" v="5262" actId="165"/>
          <ac:grpSpMkLst>
            <pc:docMk/>
            <pc:sldMk cId="1379496773" sldId="2147379084"/>
            <ac:grpSpMk id="15" creationId="{784706BE-5174-D3C0-7B60-EBA25B9F0F5B}"/>
          </ac:grpSpMkLst>
        </pc:grpChg>
        <pc:grpChg chg="add del mod">
          <ac:chgData name="John Regula" userId="17b6aed6-6a75-48fb-a3c8-7e7070c8665f" providerId="ADAL" clId="{EEB46435-8AD8-4C4C-BB22-526CE23A6C5A}" dt="2023-07-27T09:58:46.163" v="5379" actId="478"/>
          <ac:grpSpMkLst>
            <pc:docMk/>
            <pc:sldMk cId="1379496773" sldId="2147379084"/>
            <ac:grpSpMk id="18" creationId="{2C7DA433-2FFB-C29B-C9E0-5DFD7061A6F9}"/>
          </ac:grpSpMkLst>
        </pc:grpChg>
        <pc:grpChg chg="add del mod">
          <ac:chgData name="John Regula" userId="17b6aed6-6a75-48fb-a3c8-7e7070c8665f" providerId="ADAL" clId="{EEB46435-8AD8-4C4C-BB22-526CE23A6C5A}" dt="2023-07-27T09:58:10.939" v="5373" actId="478"/>
          <ac:grpSpMkLst>
            <pc:docMk/>
            <pc:sldMk cId="1379496773" sldId="2147379084"/>
            <ac:grpSpMk id="24" creationId="{39AB88DC-5874-974B-D80A-55FEE662D516}"/>
          </ac:grpSpMkLst>
        </pc:grpChg>
        <pc:grpChg chg="del mod">
          <ac:chgData name="John Regula" userId="17b6aed6-6a75-48fb-a3c8-7e7070c8665f" providerId="ADAL" clId="{EEB46435-8AD8-4C4C-BB22-526CE23A6C5A}" dt="2023-06-13T13:08:39.751" v="4665" actId="165"/>
          <ac:grpSpMkLst>
            <pc:docMk/>
            <pc:sldMk cId="1379496773" sldId="2147379084"/>
            <ac:grpSpMk id="26" creationId="{78BF0C43-FCB6-5A24-B45D-D0027FCA2670}"/>
          </ac:grpSpMkLst>
        </pc:grpChg>
        <pc:grpChg chg="del mod topLvl">
          <ac:chgData name="John Regula" userId="17b6aed6-6a75-48fb-a3c8-7e7070c8665f" providerId="ADAL" clId="{EEB46435-8AD8-4C4C-BB22-526CE23A6C5A}" dt="2023-06-13T13:08:43.111" v="4666" actId="478"/>
          <ac:grpSpMkLst>
            <pc:docMk/>
            <pc:sldMk cId="1379496773" sldId="2147379084"/>
            <ac:grpSpMk id="36" creationId="{92E192D9-6EBD-A620-55A1-1F8204E17004}"/>
          </ac:grpSpMkLst>
        </pc:grpChg>
        <pc:grpChg chg="del mod topLvl">
          <ac:chgData name="John Regula" userId="17b6aed6-6a75-48fb-a3c8-7e7070c8665f" providerId="ADAL" clId="{EEB46435-8AD8-4C4C-BB22-526CE23A6C5A}" dt="2023-06-13T13:08:44.427" v="4667" actId="478"/>
          <ac:grpSpMkLst>
            <pc:docMk/>
            <pc:sldMk cId="1379496773" sldId="2147379084"/>
            <ac:grpSpMk id="52" creationId="{D35E299F-957E-0276-D3E6-9F4DEDC1CAEA}"/>
          </ac:grpSpMkLst>
        </pc:grpChg>
        <pc:grpChg chg="add mod">
          <ac:chgData name="John Regula" userId="17b6aed6-6a75-48fb-a3c8-7e7070c8665f" providerId="ADAL" clId="{EEB46435-8AD8-4C4C-BB22-526CE23A6C5A}" dt="2023-06-13T13:08:55.072" v="4673" actId="164"/>
          <ac:grpSpMkLst>
            <pc:docMk/>
            <pc:sldMk cId="1379496773" sldId="2147379084"/>
            <ac:grpSpMk id="55" creationId="{C632AB5D-6FEC-9005-BCA5-2CF64BBCC1A3}"/>
          </ac:grpSpMkLst>
        </pc:grpChg>
        <pc:grpChg chg="add del mod">
          <ac:chgData name="John Regula" userId="17b6aed6-6a75-48fb-a3c8-7e7070c8665f" providerId="ADAL" clId="{EEB46435-8AD8-4C4C-BB22-526CE23A6C5A}" dt="2023-06-13T13:45:01.710" v="4826" actId="478"/>
          <ac:grpSpMkLst>
            <pc:docMk/>
            <pc:sldMk cId="1379496773" sldId="2147379084"/>
            <ac:grpSpMk id="56" creationId="{1520DBD0-8766-9896-23FD-384D83E78189}"/>
          </ac:grpSpMkLst>
        </pc:grpChg>
        <pc:grpChg chg="del">
          <ac:chgData name="John Regula" userId="17b6aed6-6a75-48fb-a3c8-7e7070c8665f" providerId="ADAL" clId="{EEB46435-8AD8-4C4C-BB22-526CE23A6C5A}" dt="2023-06-13T13:03:05.850" v="4646" actId="478"/>
          <ac:grpSpMkLst>
            <pc:docMk/>
            <pc:sldMk cId="1379496773" sldId="2147379084"/>
            <ac:grpSpMk id="62" creationId="{30A15A23-8963-9117-2DF7-995302C15B4F}"/>
          </ac:grpSpMkLst>
        </pc:grpChg>
        <pc:grpChg chg="del mod">
          <ac:chgData name="John Regula" userId="17b6aed6-6a75-48fb-a3c8-7e7070c8665f" providerId="ADAL" clId="{EEB46435-8AD8-4C4C-BB22-526CE23A6C5A}" dt="2023-06-13T14:00:01.819" v="4845" actId="165"/>
          <ac:grpSpMkLst>
            <pc:docMk/>
            <pc:sldMk cId="1379496773" sldId="2147379084"/>
            <ac:grpSpMk id="74" creationId="{2F388AA5-DBAA-9FD5-BD53-D9D2677EEE8B}"/>
          </ac:grpSpMkLst>
        </pc:grpChg>
        <pc:grpChg chg="del mod topLvl">
          <ac:chgData name="John Regula" userId="17b6aed6-6a75-48fb-a3c8-7e7070c8665f" providerId="ADAL" clId="{EEB46435-8AD8-4C4C-BB22-526CE23A6C5A}" dt="2023-06-13T14:00:21.693" v="4851" actId="478"/>
          <ac:grpSpMkLst>
            <pc:docMk/>
            <pc:sldMk cId="1379496773" sldId="2147379084"/>
            <ac:grpSpMk id="79" creationId="{0CF7FDA0-1972-ABDC-7247-E4C633C5FFDC}"/>
          </ac:grpSpMkLst>
        </pc:grpChg>
        <pc:grpChg chg="del mod topLvl">
          <ac:chgData name="John Regula" userId="17b6aed6-6a75-48fb-a3c8-7e7070c8665f" providerId="ADAL" clId="{EEB46435-8AD8-4C4C-BB22-526CE23A6C5A}" dt="2023-06-13T14:00:19.788" v="4850" actId="478"/>
          <ac:grpSpMkLst>
            <pc:docMk/>
            <pc:sldMk cId="1379496773" sldId="2147379084"/>
            <ac:grpSpMk id="84" creationId="{77E1B6D5-FDC7-C64D-A1B3-9D087ADD08EF}"/>
          </ac:grpSpMkLst>
        </pc:grpChg>
        <pc:grpChg chg="add del mod ord">
          <ac:chgData name="John Regula" userId="17b6aed6-6a75-48fb-a3c8-7e7070c8665f" providerId="ADAL" clId="{EEB46435-8AD8-4C4C-BB22-526CE23A6C5A}" dt="2023-06-13T14:35:28.819" v="4872" actId="165"/>
          <ac:grpSpMkLst>
            <pc:docMk/>
            <pc:sldMk cId="1379496773" sldId="2147379084"/>
            <ac:grpSpMk id="87" creationId="{8C27FA31-8E30-B383-FEAB-8E07F0765299}"/>
          </ac:grpSpMkLst>
        </pc:grpChg>
        <pc:picChg chg="add del mod ord modCrop">
          <ac:chgData name="John Regula" userId="17b6aed6-6a75-48fb-a3c8-7e7070c8665f" providerId="ADAL" clId="{EEB46435-8AD8-4C4C-BB22-526CE23A6C5A}" dt="2023-07-27T09:53:50.168" v="5257" actId="27803"/>
          <ac:picMkLst>
            <pc:docMk/>
            <pc:sldMk cId="1379496773" sldId="2147379084"/>
            <ac:picMk id="2" creationId="{C92BFD8B-B993-C270-6F5B-F272542105AF}"/>
          </ac:picMkLst>
        </pc:picChg>
        <pc:picChg chg="add del mod modCrop">
          <ac:chgData name="John Regula" userId="17b6aed6-6a75-48fb-a3c8-7e7070c8665f" providerId="ADAL" clId="{EEB46435-8AD8-4C4C-BB22-526CE23A6C5A}" dt="2023-06-13T13:08:36.463" v="4664" actId="27803"/>
          <ac:picMkLst>
            <pc:docMk/>
            <pc:sldMk cId="1379496773" sldId="2147379084"/>
            <ac:picMk id="25" creationId="{4CBB24F1-E0C2-BA1D-3C74-70B5C02BF53F}"/>
          </ac:picMkLst>
        </pc:picChg>
        <pc:picChg chg="add del mod ord">
          <ac:chgData name="John Regula" userId="17b6aed6-6a75-48fb-a3c8-7e7070c8665f" providerId="ADAL" clId="{EEB46435-8AD8-4C4C-BB22-526CE23A6C5A}" dt="2023-07-27T10:00:01.608" v="5395" actId="478"/>
          <ac:picMkLst>
            <pc:docMk/>
            <pc:sldMk cId="1379496773" sldId="2147379084"/>
            <ac:picMk id="26" creationId="{8DC970D4-8F16-7FAE-C478-E51FE0A9DC3F}"/>
          </ac:picMkLst>
        </pc:picChg>
        <pc:picChg chg="add del mod">
          <ac:chgData name="John Regula" userId="17b6aed6-6a75-48fb-a3c8-7e7070c8665f" providerId="ADAL" clId="{EEB46435-8AD8-4C4C-BB22-526CE23A6C5A}" dt="2023-07-27T10:04:25.492" v="5462" actId="27803"/>
          <ac:picMkLst>
            <pc:docMk/>
            <pc:sldMk cId="1379496773" sldId="2147379084"/>
            <ac:picMk id="28" creationId="{50F3A4E6-E325-87F8-7762-347B297965B2}"/>
          </ac:picMkLst>
        </pc:picChg>
        <pc:picChg chg="add del mod">
          <ac:chgData name="John Regula" userId="17b6aed6-6a75-48fb-a3c8-7e7070c8665f" providerId="ADAL" clId="{EEB46435-8AD8-4C4C-BB22-526CE23A6C5A}" dt="2023-07-27T10:04:23.546" v="5461" actId="27803"/>
          <ac:picMkLst>
            <pc:docMk/>
            <pc:sldMk cId="1379496773" sldId="2147379084"/>
            <ac:picMk id="35" creationId="{607F36FF-1362-FCD5-DF46-2CB1BB5A57C8}"/>
          </ac:picMkLst>
        </pc:picChg>
        <pc:picChg chg="add del mod">
          <ac:chgData name="John Regula" userId="17b6aed6-6a75-48fb-a3c8-7e7070c8665f" providerId="ADAL" clId="{EEB46435-8AD8-4C4C-BB22-526CE23A6C5A}" dt="2023-07-27T10:04:20.507" v="5460" actId="27803"/>
          <ac:picMkLst>
            <pc:docMk/>
            <pc:sldMk cId="1379496773" sldId="2147379084"/>
            <ac:picMk id="37" creationId="{ABC661EC-0775-430A-2662-B7B88BDEA94C}"/>
          </ac:picMkLst>
        </pc:picChg>
        <pc:picChg chg="add del mod">
          <ac:chgData name="John Regula" userId="17b6aed6-6a75-48fb-a3c8-7e7070c8665f" providerId="ADAL" clId="{EEB46435-8AD8-4C4C-BB22-526CE23A6C5A}" dt="2023-07-27T10:00:38.498" v="5399" actId="478"/>
          <ac:picMkLst>
            <pc:docMk/>
            <pc:sldMk cId="1379496773" sldId="2147379084"/>
            <ac:picMk id="39" creationId="{9D795D6F-35F6-F5DA-5686-20B98B1A5B94}"/>
          </ac:picMkLst>
        </pc:picChg>
        <pc:picChg chg="add mod ord">
          <ac:chgData name="John Regula" userId="17b6aed6-6a75-48fb-a3c8-7e7070c8665f" providerId="ADAL" clId="{EEB46435-8AD8-4C4C-BB22-526CE23A6C5A}" dt="2023-07-27T10:03:21.729" v="5459" actId="1076"/>
          <ac:picMkLst>
            <pc:docMk/>
            <pc:sldMk cId="1379496773" sldId="2147379084"/>
            <ac:picMk id="41" creationId="{5569FF75-A8A4-74C1-2115-3059D2AD8D47}"/>
          </ac:picMkLst>
        </pc:picChg>
        <pc:picChg chg="add del mod">
          <ac:chgData name="John Regula" userId="17b6aed6-6a75-48fb-a3c8-7e7070c8665f" providerId="ADAL" clId="{EEB46435-8AD8-4C4C-BB22-526CE23A6C5A}" dt="2023-07-27T10:04:27.600" v="5463" actId="27803"/>
          <ac:picMkLst>
            <pc:docMk/>
            <pc:sldMk cId="1379496773" sldId="2147379084"/>
            <ac:picMk id="42" creationId="{E2DC3789-4ACA-FED4-4182-EB0A5A080144}"/>
          </ac:picMkLst>
        </pc:picChg>
        <pc:picChg chg="add mod">
          <ac:chgData name="John Regula" userId="17b6aed6-6a75-48fb-a3c8-7e7070c8665f" providerId="ADAL" clId="{EEB46435-8AD8-4C4C-BB22-526CE23A6C5A}" dt="2023-07-27T10:02:15.120" v="5451" actId="571"/>
          <ac:picMkLst>
            <pc:docMk/>
            <pc:sldMk cId="1379496773" sldId="2147379084"/>
            <ac:picMk id="43" creationId="{A53E92F5-9F6E-F456-B8CD-C13B760C9E6A}"/>
          </ac:picMkLst>
        </pc:picChg>
        <pc:picChg chg="add mod">
          <ac:chgData name="John Regula" userId="17b6aed6-6a75-48fb-a3c8-7e7070c8665f" providerId="ADAL" clId="{EEB46435-8AD8-4C4C-BB22-526CE23A6C5A}" dt="2023-07-27T10:02:15.120" v="5451" actId="571"/>
          <ac:picMkLst>
            <pc:docMk/>
            <pc:sldMk cId="1379496773" sldId="2147379084"/>
            <ac:picMk id="44" creationId="{BB035DC9-45B6-7751-7216-965E6F710947}"/>
          </ac:picMkLst>
        </pc:picChg>
        <pc:picChg chg="add mod">
          <ac:chgData name="John Regula" userId="17b6aed6-6a75-48fb-a3c8-7e7070c8665f" providerId="ADAL" clId="{EEB46435-8AD8-4C4C-BB22-526CE23A6C5A}" dt="2023-07-27T10:02:15.120" v="5451" actId="571"/>
          <ac:picMkLst>
            <pc:docMk/>
            <pc:sldMk cId="1379496773" sldId="2147379084"/>
            <ac:picMk id="45" creationId="{93552966-7A63-46E1-E28D-A9B5BBA38DB2}"/>
          </ac:picMkLst>
        </pc:picChg>
        <pc:picChg chg="add mod">
          <ac:chgData name="John Regula" userId="17b6aed6-6a75-48fb-a3c8-7e7070c8665f" providerId="ADAL" clId="{EEB46435-8AD8-4C4C-BB22-526CE23A6C5A}" dt="2023-07-27T10:02:15.120" v="5451" actId="571"/>
          <ac:picMkLst>
            <pc:docMk/>
            <pc:sldMk cId="1379496773" sldId="2147379084"/>
            <ac:picMk id="46" creationId="{3055F065-7F68-E23F-2AC4-662DAB73BF87}"/>
          </ac:picMkLst>
        </pc:picChg>
        <pc:picChg chg="add mod">
          <ac:chgData name="John Regula" userId="17b6aed6-6a75-48fb-a3c8-7e7070c8665f" providerId="ADAL" clId="{EEB46435-8AD8-4C4C-BB22-526CE23A6C5A}" dt="2023-07-27T10:02:15.120" v="5451" actId="571"/>
          <ac:picMkLst>
            <pc:docMk/>
            <pc:sldMk cId="1379496773" sldId="2147379084"/>
            <ac:picMk id="47" creationId="{24660409-CCC8-7CC4-929E-BBB847F1D150}"/>
          </ac:picMkLst>
        </pc:picChg>
        <pc:picChg chg="add del mod">
          <ac:chgData name="John Regula" userId="17b6aed6-6a75-48fb-a3c8-7e7070c8665f" providerId="ADAL" clId="{EEB46435-8AD8-4C4C-BB22-526CE23A6C5A}" dt="2023-06-13T13:33:36.662" v="4692" actId="478"/>
          <ac:picMkLst>
            <pc:docMk/>
            <pc:sldMk cId="1379496773" sldId="2147379084"/>
            <ac:picMk id="58" creationId="{B56AA38D-275E-2140-63EF-857D6492B198}"/>
          </ac:picMkLst>
        </pc:picChg>
        <pc:picChg chg="add del mod">
          <ac:chgData name="John Regula" userId="17b6aed6-6a75-48fb-a3c8-7e7070c8665f" providerId="ADAL" clId="{EEB46435-8AD8-4C4C-BB22-526CE23A6C5A}" dt="2023-06-13T13:36:16.472" v="4727" actId="478"/>
          <ac:picMkLst>
            <pc:docMk/>
            <pc:sldMk cId="1379496773" sldId="2147379084"/>
            <ac:picMk id="63" creationId="{39BD70A9-C420-60E7-ABB7-851B2F530664}"/>
          </ac:picMkLst>
        </pc:picChg>
        <pc:picChg chg="del">
          <ac:chgData name="John Regula" userId="17b6aed6-6a75-48fb-a3c8-7e7070c8665f" providerId="ADAL" clId="{EEB46435-8AD8-4C4C-BB22-526CE23A6C5A}" dt="2023-06-13T13:03:05.111" v="4645" actId="478"/>
          <ac:picMkLst>
            <pc:docMk/>
            <pc:sldMk cId="1379496773" sldId="2147379084"/>
            <ac:picMk id="64" creationId="{520FFD7F-ADA7-BC35-9F6F-1EAFAED3D067}"/>
          </ac:picMkLst>
        </pc:picChg>
        <pc:picChg chg="add del mod">
          <ac:chgData name="John Regula" userId="17b6aed6-6a75-48fb-a3c8-7e7070c8665f" providerId="ADAL" clId="{EEB46435-8AD8-4C4C-BB22-526CE23A6C5A}" dt="2023-06-13T13:43:52.151" v="4821" actId="478"/>
          <ac:picMkLst>
            <pc:docMk/>
            <pc:sldMk cId="1379496773" sldId="2147379084"/>
            <ac:picMk id="68" creationId="{F7D083D9-30FA-78C5-1342-3923530AD339}"/>
          </ac:picMkLst>
        </pc:picChg>
        <pc:picChg chg="add mod modCrop">
          <ac:chgData name="John Regula" userId="17b6aed6-6a75-48fb-a3c8-7e7070c8665f" providerId="ADAL" clId="{EEB46435-8AD8-4C4C-BB22-526CE23A6C5A}" dt="2023-07-27T10:03:21.729" v="5459" actId="1076"/>
          <ac:picMkLst>
            <pc:docMk/>
            <pc:sldMk cId="1379496773" sldId="2147379084"/>
            <ac:picMk id="70" creationId="{DBBFCBCD-A2AB-F8C6-FA1C-E891D2ED1C4B}"/>
          </ac:picMkLst>
        </pc:picChg>
        <pc:picChg chg="add del mod">
          <ac:chgData name="John Regula" userId="17b6aed6-6a75-48fb-a3c8-7e7070c8665f" providerId="ADAL" clId="{EEB46435-8AD8-4C4C-BB22-526CE23A6C5A}" dt="2023-06-13T13:58:25.118" v="4840" actId="478"/>
          <ac:picMkLst>
            <pc:docMk/>
            <pc:sldMk cId="1379496773" sldId="2147379084"/>
            <ac:picMk id="72" creationId="{543957DA-D35B-D0F6-8CB0-CE84F8E68558}"/>
          </ac:picMkLst>
        </pc:picChg>
        <pc:picChg chg="add del mod">
          <ac:chgData name="John Regula" userId="17b6aed6-6a75-48fb-a3c8-7e7070c8665f" providerId="ADAL" clId="{EEB46435-8AD8-4C4C-BB22-526CE23A6C5A}" dt="2023-06-13T13:59:58.701" v="4844" actId="27803"/>
          <ac:picMkLst>
            <pc:docMk/>
            <pc:sldMk cId="1379496773" sldId="2147379084"/>
            <ac:picMk id="73" creationId="{1C6045D7-B817-C752-2105-9F1487E0D762}"/>
          </ac:picMkLst>
        </pc:picChg>
      </pc:sldChg>
      <pc:sldChg chg="addSp delSp modSp add mod ord setBg">
        <pc:chgData name="John Regula" userId="17b6aed6-6a75-48fb-a3c8-7e7070c8665f" providerId="ADAL" clId="{EEB46435-8AD8-4C4C-BB22-526CE23A6C5A}" dt="2023-06-14T09:21:58.813" v="5178"/>
        <pc:sldMkLst>
          <pc:docMk/>
          <pc:sldMk cId="1814379928" sldId="2147379085"/>
        </pc:sldMkLst>
        <pc:spChg chg="mod">
          <ac:chgData name="John Regula" userId="17b6aed6-6a75-48fb-a3c8-7e7070c8665f" providerId="ADAL" clId="{EEB46435-8AD8-4C4C-BB22-526CE23A6C5A}" dt="2023-06-14T08:45:26.387" v="5116" actId="1076"/>
          <ac:spMkLst>
            <pc:docMk/>
            <pc:sldMk cId="1814379928" sldId="2147379085"/>
            <ac:spMk id="3" creationId="{6B94F0F5-1CF5-0202-7625-EF8DFB713883}"/>
          </ac:spMkLst>
        </pc:spChg>
        <pc:spChg chg="mod">
          <ac:chgData name="John Regula" userId="17b6aed6-6a75-48fb-a3c8-7e7070c8665f" providerId="ADAL" clId="{EEB46435-8AD8-4C4C-BB22-526CE23A6C5A}" dt="2023-06-14T08:45:26.387" v="5116" actId="1076"/>
          <ac:spMkLst>
            <pc:docMk/>
            <pc:sldMk cId="1814379928" sldId="2147379085"/>
            <ac:spMk id="9" creationId="{6A6F90A9-120A-84F3-28BD-4686EB8D6536}"/>
          </ac:spMkLst>
        </pc:spChg>
        <pc:spChg chg="add mod">
          <ac:chgData name="John Regula" userId="17b6aed6-6a75-48fb-a3c8-7e7070c8665f" providerId="ADAL" clId="{EEB46435-8AD8-4C4C-BB22-526CE23A6C5A}" dt="2023-06-14T09:00:32.088" v="5128" actId="2085"/>
          <ac:spMkLst>
            <pc:docMk/>
            <pc:sldMk cId="1814379928" sldId="2147379085"/>
            <ac:spMk id="10" creationId="{D2862AE2-C1EF-B052-CA05-C348CFC4077D}"/>
          </ac:spMkLst>
        </pc:spChg>
        <pc:spChg chg="add del mod">
          <ac:chgData name="John Regula" userId="17b6aed6-6a75-48fb-a3c8-7e7070c8665f" providerId="ADAL" clId="{EEB46435-8AD8-4C4C-BB22-526CE23A6C5A}" dt="2023-06-14T09:21:58.813" v="5178"/>
          <ac:spMkLst>
            <pc:docMk/>
            <pc:sldMk cId="1814379928" sldId="2147379085"/>
            <ac:spMk id="11" creationId="{13FC6AFF-BA29-722D-43A2-967A4E3689B7}"/>
          </ac:spMkLst>
        </pc:spChg>
        <pc:spChg chg="add del mod">
          <ac:chgData name="John Regula" userId="17b6aed6-6a75-48fb-a3c8-7e7070c8665f" providerId="ADAL" clId="{EEB46435-8AD8-4C4C-BB22-526CE23A6C5A}" dt="2023-06-14T09:21:58.813" v="5178"/>
          <ac:spMkLst>
            <pc:docMk/>
            <pc:sldMk cId="1814379928" sldId="2147379085"/>
            <ac:spMk id="12" creationId="{50240FFA-1212-0388-B5E3-EF6EA9A5E766}"/>
          </ac:spMkLst>
        </pc:spChg>
        <pc:spChg chg="add del mod ord">
          <ac:chgData name="John Regula" userId="17b6aed6-6a75-48fb-a3c8-7e7070c8665f" providerId="ADAL" clId="{EEB46435-8AD8-4C4C-BB22-526CE23A6C5A}" dt="2023-06-14T08:30:04.697" v="4929" actId="478"/>
          <ac:spMkLst>
            <pc:docMk/>
            <pc:sldMk cId="1814379928" sldId="2147379085"/>
            <ac:spMk id="24" creationId="{993840D7-5CEE-2886-53DC-400B4B92C912}"/>
          </ac:spMkLst>
        </pc:spChg>
        <pc:spChg chg="del mod">
          <ac:chgData name="John Regula" userId="17b6aed6-6a75-48fb-a3c8-7e7070c8665f" providerId="ADAL" clId="{EEB46435-8AD8-4C4C-BB22-526CE23A6C5A}" dt="2023-06-13T15:36:02.224" v="4913" actId="478"/>
          <ac:spMkLst>
            <pc:docMk/>
            <pc:sldMk cId="1814379928" sldId="2147379085"/>
            <ac:spMk id="60" creationId="{24F448DA-04A6-E79F-0AE6-FCF1343A5476}"/>
          </ac:spMkLst>
        </pc:spChg>
        <pc:grpChg chg="ord">
          <ac:chgData name="John Regula" userId="17b6aed6-6a75-48fb-a3c8-7e7070c8665f" providerId="ADAL" clId="{EEB46435-8AD8-4C4C-BB22-526CE23A6C5A}" dt="2023-06-14T09:00:36.912" v="5129" actId="166"/>
          <ac:grpSpMkLst>
            <pc:docMk/>
            <pc:sldMk cId="1814379928" sldId="2147379085"/>
            <ac:grpSpMk id="30" creationId="{50CA6655-6B43-983A-E2E5-579EDE95F6CB}"/>
          </ac:grpSpMkLst>
        </pc:grpChg>
        <pc:grpChg chg="del">
          <ac:chgData name="John Regula" userId="17b6aed6-6a75-48fb-a3c8-7e7070c8665f" providerId="ADAL" clId="{EEB46435-8AD8-4C4C-BB22-526CE23A6C5A}" dt="2023-06-13T14:49:35.914" v="4909" actId="478"/>
          <ac:grpSpMkLst>
            <pc:docMk/>
            <pc:sldMk cId="1814379928" sldId="2147379085"/>
            <ac:grpSpMk id="62" creationId="{30A15A23-8963-9117-2DF7-995302C15B4F}"/>
          </ac:grpSpMkLst>
        </pc:grpChg>
        <pc:picChg chg="add del mod modCrop">
          <ac:chgData name="John Regula" userId="17b6aed6-6a75-48fb-a3c8-7e7070c8665f" providerId="ADAL" clId="{EEB46435-8AD8-4C4C-BB22-526CE23A6C5A}" dt="2023-06-14T08:30:39.452" v="4932" actId="478"/>
          <ac:picMkLst>
            <pc:docMk/>
            <pc:sldMk cId="1814379928" sldId="2147379085"/>
            <ac:picMk id="2" creationId="{985FE60B-F6EE-CCF9-CDD0-95E87143F288}"/>
          </ac:picMkLst>
        </pc:picChg>
        <pc:picChg chg="add del mod">
          <ac:chgData name="John Regula" userId="17b6aed6-6a75-48fb-a3c8-7e7070c8665f" providerId="ADAL" clId="{EEB46435-8AD8-4C4C-BB22-526CE23A6C5A}" dt="2023-06-14T08:32:18.130" v="4948" actId="478"/>
          <ac:picMkLst>
            <pc:docMk/>
            <pc:sldMk cId="1814379928" sldId="2147379085"/>
            <ac:picMk id="4" creationId="{AA2B6137-E60C-5FCF-9044-83D690DAF5CF}"/>
          </ac:picMkLst>
        </pc:picChg>
        <pc:picChg chg="add mod ord modCrop">
          <ac:chgData name="John Regula" userId="17b6aed6-6a75-48fb-a3c8-7e7070c8665f" providerId="ADAL" clId="{EEB46435-8AD8-4C4C-BB22-526CE23A6C5A}" dt="2023-06-14T08:45:11.544" v="5115" actId="18131"/>
          <ac:picMkLst>
            <pc:docMk/>
            <pc:sldMk cId="1814379928" sldId="2147379085"/>
            <ac:picMk id="6" creationId="{5E024D90-BA76-F8BC-F2E9-18C94E8D6D0D}"/>
          </ac:picMkLst>
        </pc:picChg>
        <pc:picChg chg="add mod ord">
          <ac:chgData name="John Regula" userId="17b6aed6-6a75-48fb-a3c8-7e7070c8665f" providerId="ADAL" clId="{EEB46435-8AD8-4C4C-BB22-526CE23A6C5A}" dt="2023-06-14T08:37:37.701" v="4996" actId="29295"/>
          <ac:picMkLst>
            <pc:docMk/>
            <pc:sldMk cId="1814379928" sldId="2147379085"/>
            <ac:picMk id="8" creationId="{28521EF6-4150-B612-C49C-4E1BD29D1F02}"/>
          </ac:picMkLst>
        </pc:picChg>
        <pc:picChg chg="del">
          <ac:chgData name="John Regula" userId="17b6aed6-6a75-48fb-a3c8-7e7070c8665f" providerId="ADAL" clId="{EEB46435-8AD8-4C4C-BB22-526CE23A6C5A}" dt="2023-06-13T14:48:41.111" v="4898" actId="478"/>
          <ac:picMkLst>
            <pc:docMk/>
            <pc:sldMk cId="1814379928" sldId="2147379085"/>
            <ac:picMk id="64" creationId="{520FFD7F-ADA7-BC35-9F6F-1EAFAED3D067}"/>
          </ac:picMkLst>
        </pc:picChg>
      </pc:sldChg>
      <pc:sldChg chg="addSp delSp modSp add del">
        <pc:chgData name="John Regula" userId="17b6aed6-6a75-48fb-a3c8-7e7070c8665f" providerId="ADAL" clId="{EEB46435-8AD8-4C4C-BB22-526CE23A6C5A}" dt="2023-06-14T09:14:01.005" v="5143" actId="47"/>
        <pc:sldMkLst>
          <pc:docMk/>
          <pc:sldMk cId="1371246662" sldId="2147379086"/>
        </pc:sldMkLst>
        <pc:picChg chg="add mod">
          <ac:chgData name="John Regula" userId="17b6aed6-6a75-48fb-a3c8-7e7070c8665f" providerId="ADAL" clId="{EEB46435-8AD8-4C4C-BB22-526CE23A6C5A}" dt="2023-06-14T09:06:32.532" v="5136" actId="732"/>
          <ac:picMkLst>
            <pc:docMk/>
            <pc:sldMk cId="1371246662" sldId="2147379086"/>
            <ac:picMk id="2" creationId="{89B2F4A5-5B32-91D2-E0E7-29D3E2F61B8C}"/>
          </ac:picMkLst>
        </pc:picChg>
        <pc:picChg chg="del">
          <ac:chgData name="John Regula" userId="17b6aed6-6a75-48fb-a3c8-7e7070c8665f" providerId="ADAL" clId="{EEB46435-8AD8-4C4C-BB22-526CE23A6C5A}" dt="2023-06-14T09:06:16.734" v="5131" actId="478"/>
          <ac:picMkLst>
            <pc:docMk/>
            <pc:sldMk cId="1371246662" sldId="2147379086"/>
            <ac:picMk id="1026" creationId="{0C464DD6-3306-50ED-5BE0-2B910E1E5F31}"/>
          </ac:picMkLst>
        </pc:picChg>
      </pc:sldChg>
      <pc:sldChg chg="addSp delSp modSp new del mod modClrScheme chgLayout">
        <pc:chgData name="John Regula" userId="17b6aed6-6a75-48fb-a3c8-7e7070c8665f" providerId="ADAL" clId="{EEB46435-8AD8-4C4C-BB22-526CE23A6C5A}" dt="2023-06-14T08:31:44.228" v="4941" actId="47"/>
        <pc:sldMkLst>
          <pc:docMk/>
          <pc:sldMk cId="2251541475" sldId="2147379086"/>
        </pc:sldMkLst>
        <pc:spChg chg="del">
          <ac:chgData name="John Regula" userId="17b6aed6-6a75-48fb-a3c8-7e7070c8665f" providerId="ADAL" clId="{EEB46435-8AD8-4C4C-BB22-526CE23A6C5A}" dt="2023-06-14T08:30:49.708" v="4935" actId="700"/>
          <ac:spMkLst>
            <pc:docMk/>
            <pc:sldMk cId="2251541475" sldId="2147379086"/>
            <ac:spMk id="2" creationId="{3B4A85E2-7F73-AADF-6BFE-1CFF9CEBBDBC}"/>
          </ac:spMkLst>
        </pc:spChg>
        <pc:spChg chg="del mod ord">
          <ac:chgData name="John Regula" userId="17b6aed6-6a75-48fb-a3c8-7e7070c8665f" providerId="ADAL" clId="{EEB46435-8AD8-4C4C-BB22-526CE23A6C5A}" dt="2023-06-14T08:30:49.708" v="4935" actId="700"/>
          <ac:spMkLst>
            <pc:docMk/>
            <pc:sldMk cId="2251541475" sldId="2147379086"/>
            <ac:spMk id="3" creationId="{DFAE7F45-B32A-F426-F1EB-0F2267888B78}"/>
          </ac:spMkLst>
        </pc:spChg>
        <pc:spChg chg="del mod ord">
          <ac:chgData name="John Regula" userId="17b6aed6-6a75-48fb-a3c8-7e7070c8665f" providerId="ADAL" clId="{EEB46435-8AD8-4C4C-BB22-526CE23A6C5A}" dt="2023-06-14T08:30:49.708" v="4935" actId="700"/>
          <ac:spMkLst>
            <pc:docMk/>
            <pc:sldMk cId="2251541475" sldId="2147379086"/>
            <ac:spMk id="4" creationId="{3D4F2F19-0ABA-DECF-09C4-9FC16C57FAC5}"/>
          </ac:spMkLst>
        </pc:spChg>
        <pc:spChg chg="add mod ord">
          <ac:chgData name="John Regula" userId="17b6aed6-6a75-48fb-a3c8-7e7070c8665f" providerId="ADAL" clId="{EEB46435-8AD8-4C4C-BB22-526CE23A6C5A}" dt="2023-06-14T08:30:49.708" v="4935" actId="700"/>
          <ac:spMkLst>
            <pc:docMk/>
            <pc:sldMk cId="2251541475" sldId="2147379086"/>
            <ac:spMk id="5" creationId="{BD45E8A1-608E-A029-4D99-F4F619E243E4}"/>
          </ac:spMkLst>
        </pc:spChg>
        <pc:spChg chg="add del mod ord">
          <ac:chgData name="John Regula" userId="17b6aed6-6a75-48fb-a3c8-7e7070c8665f" providerId="ADAL" clId="{EEB46435-8AD8-4C4C-BB22-526CE23A6C5A}" dt="2023-06-14T08:30:53.828" v="4936" actId="931"/>
          <ac:spMkLst>
            <pc:docMk/>
            <pc:sldMk cId="2251541475" sldId="2147379086"/>
            <ac:spMk id="6" creationId="{5683FE1A-CFD7-75FC-4D9C-AB0EB1E4C734}"/>
          </ac:spMkLst>
        </pc:spChg>
        <pc:picChg chg="add mod">
          <ac:chgData name="John Regula" userId="17b6aed6-6a75-48fb-a3c8-7e7070c8665f" providerId="ADAL" clId="{EEB46435-8AD8-4C4C-BB22-526CE23A6C5A}" dt="2023-06-14T08:30:54.358" v="4938" actId="962"/>
          <ac:picMkLst>
            <pc:docMk/>
            <pc:sldMk cId="2251541475" sldId="2147379086"/>
            <ac:picMk id="8" creationId="{41CC8E47-EDB6-E0FB-82BE-123C077DCABF}"/>
          </ac:picMkLst>
        </pc:picChg>
      </pc:sldChg>
      <pc:sldChg chg="addSp delSp modSp new del mod modClrScheme chgLayout">
        <pc:chgData name="John Regula" userId="17b6aed6-6a75-48fb-a3c8-7e7070c8665f" providerId="ADAL" clId="{EEB46435-8AD8-4C4C-BB22-526CE23A6C5A}" dt="2023-06-14T08:32:11.859" v="4947" actId="47"/>
        <pc:sldMkLst>
          <pc:docMk/>
          <pc:sldMk cId="2297253623" sldId="2147379086"/>
        </pc:sldMkLst>
        <pc:spChg chg="del">
          <ac:chgData name="John Regula" userId="17b6aed6-6a75-48fb-a3c8-7e7070c8665f" providerId="ADAL" clId="{EEB46435-8AD8-4C4C-BB22-526CE23A6C5A}" dt="2023-06-14T08:31:56.503" v="4943" actId="700"/>
          <ac:spMkLst>
            <pc:docMk/>
            <pc:sldMk cId="2297253623" sldId="2147379086"/>
            <ac:spMk id="2" creationId="{262C302D-AD90-6977-532F-BD5DAF79C3D3}"/>
          </ac:spMkLst>
        </pc:spChg>
        <pc:spChg chg="del mod ord">
          <ac:chgData name="John Regula" userId="17b6aed6-6a75-48fb-a3c8-7e7070c8665f" providerId="ADAL" clId="{EEB46435-8AD8-4C4C-BB22-526CE23A6C5A}" dt="2023-06-14T08:31:56.503" v="4943" actId="700"/>
          <ac:spMkLst>
            <pc:docMk/>
            <pc:sldMk cId="2297253623" sldId="2147379086"/>
            <ac:spMk id="3" creationId="{1BBD1225-1B4D-1BAE-7722-80A5521C021D}"/>
          </ac:spMkLst>
        </pc:spChg>
        <pc:spChg chg="del mod ord">
          <ac:chgData name="John Regula" userId="17b6aed6-6a75-48fb-a3c8-7e7070c8665f" providerId="ADAL" clId="{EEB46435-8AD8-4C4C-BB22-526CE23A6C5A}" dt="2023-06-14T08:31:56.503" v="4943" actId="700"/>
          <ac:spMkLst>
            <pc:docMk/>
            <pc:sldMk cId="2297253623" sldId="2147379086"/>
            <ac:spMk id="4" creationId="{60F1600F-8A11-C22A-7B56-E1CE64E64F01}"/>
          </ac:spMkLst>
        </pc:spChg>
        <pc:spChg chg="add mod ord">
          <ac:chgData name="John Regula" userId="17b6aed6-6a75-48fb-a3c8-7e7070c8665f" providerId="ADAL" clId="{EEB46435-8AD8-4C4C-BB22-526CE23A6C5A}" dt="2023-06-14T08:31:56.503" v="4943" actId="700"/>
          <ac:spMkLst>
            <pc:docMk/>
            <pc:sldMk cId="2297253623" sldId="2147379086"/>
            <ac:spMk id="5" creationId="{DEE064AE-9659-9D92-617F-B1E6F9620845}"/>
          </ac:spMkLst>
        </pc:spChg>
        <pc:spChg chg="add mod ord">
          <ac:chgData name="John Regula" userId="17b6aed6-6a75-48fb-a3c8-7e7070c8665f" providerId="ADAL" clId="{EEB46435-8AD8-4C4C-BB22-526CE23A6C5A}" dt="2023-06-14T08:31:56.503" v="4943" actId="700"/>
          <ac:spMkLst>
            <pc:docMk/>
            <pc:sldMk cId="2297253623" sldId="2147379086"/>
            <ac:spMk id="6" creationId="{F8B433E4-75F5-76C2-901C-8916118FD505}"/>
          </ac:spMkLst>
        </pc:spChg>
        <pc:spChg chg="add del mod ord">
          <ac:chgData name="John Regula" userId="17b6aed6-6a75-48fb-a3c8-7e7070c8665f" providerId="ADAL" clId="{EEB46435-8AD8-4C4C-BB22-526CE23A6C5A}" dt="2023-06-14T08:32:00.653" v="4944" actId="931"/>
          <ac:spMkLst>
            <pc:docMk/>
            <pc:sldMk cId="2297253623" sldId="2147379086"/>
            <ac:spMk id="7" creationId="{018F930F-91C2-202D-08EB-780FDD9F49EA}"/>
          </ac:spMkLst>
        </pc:spChg>
        <pc:picChg chg="add mod">
          <ac:chgData name="John Regula" userId="17b6aed6-6a75-48fb-a3c8-7e7070c8665f" providerId="ADAL" clId="{EEB46435-8AD8-4C4C-BB22-526CE23A6C5A}" dt="2023-06-14T08:32:01.246" v="4946" actId="962"/>
          <ac:picMkLst>
            <pc:docMk/>
            <pc:sldMk cId="2297253623" sldId="2147379086"/>
            <ac:picMk id="9" creationId="{41D95110-40A8-A0B2-CB6B-5C96CCD51D77}"/>
          </ac:picMkLst>
        </pc:picChg>
      </pc:sldChg>
      <pc:sldChg chg="addSp delSp modSp new del mod modClrScheme chgLayout">
        <pc:chgData name="John Regula" userId="17b6aed6-6a75-48fb-a3c8-7e7070c8665f" providerId="ADAL" clId="{EEB46435-8AD8-4C4C-BB22-526CE23A6C5A}" dt="2023-06-14T08:30:42.163" v="4933" actId="47"/>
        <pc:sldMkLst>
          <pc:docMk/>
          <pc:sldMk cId="3840535608" sldId="2147379086"/>
        </pc:sldMkLst>
        <pc:spChg chg="del">
          <ac:chgData name="John Regula" userId="17b6aed6-6a75-48fb-a3c8-7e7070c8665f" providerId="ADAL" clId="{EEB46435-8AD8-4C4C-BB22-526CE23A6C5A}" dt="2023-06-14T08:29:42.608" v="4923" actId="700"/>
          <ac:spMkLst>
            <pc:docMk/>
            <pc:sldMk cId="3840535608" sldId="2147379086"/>
            <ac:spMk id="2" creationId="{5EB1B02B-0398-F7F6-8845-D493FEDE70FF}"/>
          </ac:spMkLst>
        </pc:spChg>
        <pc:spChg chg="del mod ord">
          <ac:chgData name="John Regula" userId="17b6aed6-6a75-48fb-a3c8-7e7070c8665f" providerId="ADAL" clId="{EEB46435-8AD8-4C4C-BB22-526CE23A6C5A}" dt="2023-06-14T08:29:42.608" v="4923" actId="700"/>
          <ac:spMkLst>
            <pc:docMk/>
            <pc:sldMk cId="3840535608" sldId="2147379086"/>
            <ac:spMk id="3" creationId="{A8686333-4544-A328-8865-30CD32148340}"/>
          </ac:spMkLst>
        </pc:spChg>
        <pc:spChg chg="del mod ord">
          <ac:chgData name="John Regula" userId="17b6aed6-6a75-48fb-a3c8-7e7070c8665f" providerId="ADAL" clId="{EEB46435-8AD8-4C4C-BB22-526CE23A6C5A}" dt="2023-06-14T08:29:42.608" v="4923" actId="700"/>
          <ac:spMkLst>
            <pc:docMk/>
            <pc:sldMk cId="3840535608" sldId="2147379086"/>
            <ac:spMk id="4" creationId="{D133876B-CE69-31B1-EA30-EDDF3A82CCD3}"/>
          </ac:spMkLst>
        </pc:spChg>
        <pc:spChg chg="add mod ord">
          <ac:chgData name="John Regula" userId="17b6aed6-6a75-48fb-a3c8-7e7070c8665f" providerId="ADAL" clId="{EEB46435-8AD8-4C4C-BB22-526CE23A6C5A}" dt="2023-06-14T08:29:42.608" v="4923" actId="700"/>
          <ac:spMkLst>
            <pc:docMk/>
            <pc:sldMk cId="3840535608" sldId="2147379086"/>
            <ac:spMk id="5" creationId="{0081C14E-1BF8-D90D-41C5-77B0D2601A96}"/>
          </ac:spMkLst>
        </pc:spChg>
        <pc:spChg chg="add del mod ord">
          <ac:chgData name="John Regula" userId="17b6aed6-6a75-48fb-a3c8-7e7070c8665f" providerId="ADAL" clId="{EEB46435-8AD8-4C4C-BB22-526CE23A6C5A}" dt="2023-06-14T08:29:58.078" v="4924" actId="931"/>
          <ac:spMkLst>
            <pc:docMk/>
            <pc:sldMk cId="3840535608" sldId="2147379086"/>
            <ac:spMk id="6" creationId="{7424D6E7-84A2-8689-E590-2C232631B432}"/>
          </ac:spMkLst>
        </pc:spChg>
        <pc:picChg chg="add mod">
          <ac:chgData name="John Regula" userId="17b6aed6-6a75-48fb-a3c8-7e7070c8665f" providerId="ADAL" clId="{EEB46435-8AD8-4C4C-BB22-526CE23A6C5A}" dt="2023-06-14T08:30:00.499" v="4928" actId="1076"/>
          <ac:picMkLst>
            <pc:docMk/>
            <pc:sldMk cId="3840535608" sldId="2147379086"/>
            <ac:picMk id="8" creationId="{240ED840-92FB-E092-48F1-C5FDBACE754E}"/>
          </ac:picMkLst>
        </pc:picChg>
      </pc:sldChg>
      <pc:sldMasterChg chg="modSp mod addSldLayout modSldLayout sldLayoutOrd">
        <pc:chgData name="John Regula" userId="17b6aed6-6a75-48fb-a3c8-7e7070c8665f" providerId="ADAL" clId="{EEB46435-8AD8-4C4C-BB22-526CE23A6C5A}" dt="2023-07-27T10:17:30.833" v="5626" actId="20577"/>
        <pc:sldMasterMkLst>
          <pc:docMk/>
          <pc:sldMasterMk cId="3709770057" sldId="2147483648"/>
        </pc:sldMasterMkLst>
        <pc:spChg chg="mod">
          <ac:chgData name="John Regula" userId="17b6aed6-6a75-48fb-a3c8-7e7070c8665f" providerId="ADAL" clId="{EEB46435-8AD8-4C4C-BB22-526CE23A6C5A}" dt="2023-06-09T10:34:10.417" v="2221" actId="3064"/>
          <ac:spMkLst>
            <pc:docMk/>
            <pc:sldMasterMk cId="3709770057" sldId="2147483648"/>
            <ac:spMk id="3" creationId="{A4C43F52-B783-F2FB-8D0C-E2D4CB1F42F7}"/>
          </ac:spMkLst>
        </pc:spChg>
        <pc:sldLayoutChg chg="modSp mod">
          <pc:chgData name="John Regula" userId="17b6aed6-6a75-48fb-a3c8-7e7070c8665f" providerId="ADAL" clId="{EEB46435-8AD8-4C4C-BB22-526CE23A6C5A}" dt="2023-07-27T10:17:30.833" v="5626" actId="20577"/>
          <pc:sldLayoutMkLst>
            <pc:docMk/>
            <pc:sldMasterMk cId="3709770057" sldId="2147483648"/>
            <pc:sldLayoutMk cId="1602432371" sldId="2147483649"/>
          </pc:sldLayoutMkLst>
          <pc:spChg chg="mod">
            <ac:chgData name="John Regula" userId="17b6aed6-6a75-48fb-a3c8-7e7070c8665f" providerId="ADAL" clId="{EEB46435-8AD8-4C4C-BB22-526CE23A6C5A}" dt="2023-07-27T10:17:30.833" v="5626" actId="20577"/>
            <ac:spMkLst>
              <pc:docMk/>
              <pc:sldMasterMk cId="3709770057" sldId="2147483648"/>
              <pc:sldLayoutMk cId="1602432371" sldId="2147483649"/>
              <ac:spMk id="4" creationId="{D2350FC8-2D7F-E87F-BC4A-619FBC8CA140}"/>
            </ac:spMkLst>
          </pc:spChg>
          <pc:spChg chg="mod">
            <ac:chgData name="John Regula" userId="17b6aed6-6a75-48fb-a3c8-7e7070c8665f" providerId="ADAL" clId="{EEB46435-8AD8-4C4C-BB22-526CE23A6C5A}" dt="2023-06-12T08:09:46.281" v="3331" actId="1076"/>
            <ac:spMkLst>
              <pc:docMk/>
              <pc:sldMasterMk cId="3709770057" sldId="2147483648"/>
              <pc:sldLayoutMk cId="1602432371" sldId="2147483649"/>
              <ac:spMk id="17" creationId="{FCFD3E33-1CF0-47B5-7A15-F68739B64965}"/>
            </ac:spMkLst>
          </pc:spChg>
          <pc:grpChg chg="mod">
            <ac:chgData name="John Regula" userId="17b6aed6-6a75-48fb-a3c8-7e7070c8665f" providerId="ADAL" clId="{EEB46435-8AD8-4C4C-BB22-526CE23A6C5A}" dt="2023-06-12T08:09:44.119" v="3329" actId="1076"/>
            <ac:grpSpMkLst>
              <pc:docMk/>
              <pc:sldMasterMk cId="3709770057" sldId="2147483648"/>
              <pc:sldLayoutMk cId="1602432371" sldId="2147483649"/>
              <ac:grpSpMk id="8" creationId="{47CB7F87-07D6-6430-6813-EF8406DDE654}"/>
            </ac:grpSpMkLst>
          </pc:grpChg>
        </pc:sldLayoutChg>
        <pc:sldLayoutChg chg="modSp mod">
          <pc:chgData name="John Regula" userId="17b6aed6-6a75-48fb-a3c8-7e7070c8665f" providerId="ADAL" clId="{EEB46435-8AD8-4C4C-BB22-526CE23A6C5A}" dt="2023-06-09T10:33:51.081" v="2220" actId="3064"/>
          <pc:sldLayoutMkLst>
            <pc:docMk/>
            <pc:sldMasterMk cId="3709770057" sldId="2147483648"/>
            <pc:sldLayoutMk cId="3498205826" sldId="2147483650"/>
          </pc:sldLayoutMkLst>
          <pc:spChg chg="mod">
            <ac:chgData name="John Regula" userId="17b6aed6-6a75-48fb-a3c8-7e7070c8665f" providerId="ADAL" clId="{EEB46435-8AD8-4C4C-BB22-526CE23A6C5A}" dt="2023-06-09T10:33:51.081" v="2220" actId="3064"/>
            <ac:spMkLst>
              <pc:docMk/>
              <pc:sldMasterMk cId="3709770057" sldId="2147483648"/>
              <pc:sldLayoutMk cId="3498205826" sldId="2147483650"/>
              <ac:spMk id="3" creationId="{114DEFEB-68E9-A4A2-F7B0-43956F46CD36}"/>
            </ac:spMkLst>
          </pc:spChg>
        </pc:sldLayoutChg>
        <pc:sldLayoutChg chg="modSp mod">
          <pc:chgData name="John Regula" userId="17b6aed6-6a75-48fb-a3c8-7e7070c8665f" providerId="ADAL" clId="{EEB46435-8AD8-4C4C-BB22-526CE23A6C5A}" dt="2023-07-27T10:17:14.465" v="5618" actId="20577"/>
          <pc:sldLayoutMkLst>
            <pc:docMk/>
            <pc:sldMasterMk cId="3709770057" sldId="2147483648"/>
            <pc:sldLayoutMk cId="2147676392" sldId="2147483657"/>
          </pc:sldLayoutMkLst>
          <pc:spChg chg="mod">
            <ac:chgData name="John Regula" userId="17b6aed6-6a75-48fb-a3c8-7e7070c8665f" providerId="ADAL" clId="{EEB46435-8AD8-4C4C-BB22-526CE23A6C5A}" dt="2023-07-27T10:17:14.465" v="5618" actId="20577"/>
            <ac:spMkLst>
              <pc:docMk/>
              <pc:sldMasterMk cId="3709770057" sldId="2147483648"/>
              <pc:sldLayoutMk cId="2147676392" sldId="2147483657"/>
              <ac:spMk id="12" creationId="{AAF55103-FC42-48B4-0F11-3C2E21B3F08E}"/>
            </ac:spMkLst>
          </pc:spChg>
        </pc:sldLayoutChg>
        <pc:sldLayoutChg chg="modSp mod">
          <pc:chgData name="John Regula" userId="17b6aed6-6a75-48fb-a3c8-7e7070c8665f" providerId="ADAL" clId="{EEB46435-8AD8-4C4C-BB22-526CE23A6C5A}" dt="2023-06-09T11:20:15.094" v="2488" actId="1076"/>
          <pc:sldLayoutMkLst>
            <pc:docMk/>
            <pc:sldMasterMk cId="3709770057" sldId="2147483648"/>
            <pc:sldLayoutMk cId="711462373" sldId="2147483664"/>
          </pc:sldLayoutMkLst>
          <pc:spChg chg="mod ord">
            <ac:chgData name="John Regula" userId="17b6aed6-6a75-48fb-a3c8-7e7070c8665f" providerId="ADAL" clId="{EEB46435-8AD8-4C4C-BB22-526CE23A6C5A}" dt="2023-06-07T10:52:23.866" v="316" actId="167"/>
            <ac:spMkLst>
              <pc:docMk/>
              <pc:sldMasterMk cId="3709770057" sldId="2147483648"/>
              <pc:sldLayoutMk cId="711462373" sldId="2147483664"/>
              <ac:spMk id="3" creationId="{C12021A6-B859-C31D-42EB-913B356978FE}"/>
            </ac:spMkLst>
          </pc:spChg>
          <pc:spChg chg="mod">
            <ac:chgData name="John Regula" userId="17b6aed6-6a75-48fb-a3c8-7e7070c8665f" providerId="ADAL" clId="{EEB46435-8AD8-4C4C-BB22-526CE23A6C5A}" dt="2023-06-09T11:20:15.094" v="2488" actId="1076"/>
            <ac:spMkLst>
              <pc:docMk/>
              <pc:sldMasterMk cId="3709770057" sldId="2147483648"/>
              <pc:sldLayoutMk cId="711462373" sldId="2147483664"/>
              <ac:spMk id="4" creationId="{FFDF924D-CEB3-76AB-6279-36B596411CCD}"/>
            </ac:spMkLst>
          </pc:spChg>
        </pc:sldLayoutChg>
        <pc:sldLayoutChg chg="modSp mod">
          <pc:chgData name="John Regula" userId="17b6aed6-6a75-48fb-a3c8-7e7070c8665f" providerId="ADAL" clId="{EEB46435-8AD8-4C4C-BB22-526CE23A6C5A}" dt="2023-06-09T11:20:21.265" v="2489" actId="1076"/>
          <pc:sldLayoutMkLst>
            <pc:docMk/>
            <pc:sldMasterMk cId="3709770057" sldId="2147483648"/>
            <pc:sldLayoutMk cId="2301261025" sldId="2147483665"/>
          </pc:sldLayoutMkLst>
          <pc:spChg chg="mod">
            <ac:chgData name="John Regula" userId="17b6aed6-6a75-48fb-a3c8-7e7070c8665f" providerId="ADAL" clId="{EEB46435-8AD8-4C4C-BB22-526CE23A6C5A}" dt="2023-06-09T11:20:21.265" v="2489" actId="1076"/>
            <ac:spMkLst>
              <pc:docMk/>
              <pc:sldMasterMk cId="3709770057" sldId="2147483648"/>
              <pc:sldLayoutMk cId="2301261025" sldId="2147483665"/>
              <ac:spMk id="4" creationId="{B74973D8-4F81-0E7E-3B3B-A78704EF2410}"/>
            </ac:spMkLst>
          </pc:spChg>
        </pc:sldLayoutChg>
        <pc:sldLayoutChg chg="modSp mod setBg">
          <pc:chgData name="John Regula" userId="17b6aed6-6a75-48fb-a3c8-7e7070c8665f" providerId="ADAL" clId="{EEB46435-8AD8-4C4C-BB22-526CE23A6C5A}" dt="2023-06-09T13:42:18.390" v="2732"/>
          <pc:sldLayoutMkLst>
            <pc:docMk/>
            <pc:sldMasterMk cId="3709770057" sldId="2147483648"/>
            <pc:sldLayoutMk cId="2756721163" sldId="2147483666"/>
          </pc:sldLayoutMkLst>
          <pc:spChg chg="mod">
            <ac:chgData name="John Regula" userId="17b6aed6-6a75-48fb-a3c8-7e7070c8665f" providerId="ADAL" clId="{EEB46435-8AD8-4C4C-BB22-526CE23A6C5A}" dt="2023-06-09T11:19:35.251" v="2481" actId="1038"/>
            <ac:spMkLst>
              <pc:docMk/>
              <pc:sldMasterMk cId="3709770057" sldId="2147483648"/>
              <pc:sldLayoutMk cId="2756721163" sldId="2147483666"/>
              <ac:spMk id="4" creationId="{B74973D8-4F81-0E7E-3B3B-A78704EF2410}"/>
            </ac:spMkLst>
          </pc:spChg>
        </pc:sldLayoutChg>
        <pc:sldLayoutChg chg="modSp mod">
          <pc:chgData name="John Regula" userId="17b6aed6-6a75-48fb-a3c8-7e7070c8665f" providerId="ADAL" clId="{EEB46435-8AD8-4C4C-BB22-526CE23A6C5A}" dt="2023-06-09T11:20:04.903" v="2487" actId="1076"/>
          <pc:sldLayoutMkLst>
            <pc:docMk/>
            <pc:sldMasterMk cId="3709770057" sldId="2147483648"/>
            <pc:sldLayoutMk cId="3558032297" sldId="2147483667"/>
          </pc:sldLayoutMkLst>
          <pc:spChg chg="mod">
            <ac:chgData name="John Regula" userId="17b6aed6-6a75-48fb-a3c8-7e7070c8665f" providerId="ADAL" clId="{EEB46435-8AD8-4C4C-BB22-526CE23A6C5A}" dt="2023-06-09T11:20:04.903" v="2487" actId="1076"/>
            <ac:spMkLst>
              <pc:docMk/>
              <pc:sldMasterMk cId="3709770057" sldId="2147483648"/>
              <pc:sldLayoutMk cId="3558032297" sldId="2147483667"/>
              <ac:spMk id="4" creationId="{FFDF924D-CEB3-76AB-6279-36B596411CCD}"/>
            </ac:spMkLst>
          </pc:spChg>
        </pc:sldLayoutChg>
        <pc:sldLayoutChg chg="addSp delSp modSp mod">
          <pc:chgData name="John Regula" userId="17b6aed6-6a75-48fb-a3c8-7e7070c8665f" providerId="ADAL" clId="{EEB46435-8AD8-4C4C-BB22-526CE23A6C5A}" dt="2023-06-09T11:19:52.893" v="2484"/>
          <pc:sldLayoutMkLst>
            <pc:docMk/>
            <pc:sldMasterMk cId="3709770057" sldId="2147483648"/>
            <pc:sldLayoutMk cId="1244997107" sldId="2147483668"/>
          </pc:sldLayoutMkLst>
          <pc:spChg chg="add mod">
            <ac:chgData name="John Regula" userId="17b6aed6-6a75-48fb-a3c8-7e7070c8665f" providerId="ADAL" clId="{EEB46435-8AD8-4C4C-BB22-526CE23A6C5A}" dt="2023-06-09T11:19:52.893" v="2484"/>
            <ac:spMkLst>
              <pc:docMk/>
              <pc:sldMasterMk cId="3709770057" sldId="2147483648"/>
              <pc:sldLayoutMk cId="1244997107" sldId="2147483668"/>
              <ac:spMk id="2" creationId="{58DB442F-D7D2-2B09-3A62-68CC2F2D905C}"/>
            </ac:spMkLst>
          </pc:spChg>
          <pc:spChg chg="del">
            <ac:chgData name="John Regula" userId="17b6aed6-6a75-48fb-a3c8-7e7070c8665f" providerId="ADAL" clId="{EEB46435-8AD8-4C4C-BB22-526CE23A6C5A}" dt="2023-06-09T11:19:52.421" v="2483" actId="478"/>
            <ac:spMkLst>
              <pc:docMk/>
              <pc:sldMasterMk cId="3709770057" sldId="2147483648"/>
              <pc:sldLayoutMk cId="1244997107" sldId="2147483668"/>
              <ac:spMk id="4" creationId="{B74973D8-4F81-0E7E-3B3B-A78704EF2410}"/>
            </ac:spMkLst>
          </pc:spChg>
        </pc:sldLayoutChg>
        <pc:sldLayoutChg chg="modSp mod">
          <pc:chgData name="John Regula" userId="17b6aed6-6a75-48fb-a3c8-7e7070c8665f" providerId="ADAL" clId="{EEB46435-8AD8-4C4C-BB22-526CE23A6C5A}" dt="2023-06-09T11:19:44.078" v="2482" actId="1076"/>
          <pc:sldLayoutMkLst>
            <pc:docMk/>
            <pc:sldMasterMk cId="3709770057" sldId="2147483648"/>
            <pc:sldLayoutMk cId="3432173368" sldId="2147483669"/>
          </pc:sldLayoutMkLst>
          <pc:spChg chg="mod">
            <ac:chgData name="John Regula" userId="17b6aed6-6a75-48fb-a3c8-7e7070c8665f" providerId="ADAL" clId="{EEB46435-8AD8-4C4C-BB22-526CE23A6C5A}" dt="2023-06-09T11:19:44.078" v="2482" actId="1076"/>
            <ac:spMkLst>
              <pc:docMk/>
              <pc:sldMasterMk cId="3709770057" sldId="2147483648"/>
              <pc:sldLayoutMk cId="3432173368" sldId="2147483669"/>
              <ac:spMk id="4" creationId="{B74973D8-4F81-0E7E-3B3B-A78704EF2410}"/>
            </ac:spMkLst>
          </pc:spChg>
        </pc:sldLayoutChg>
        <pc:sldLayoutChg chg="modSp mod">
          <pc:chgData name="John Regula" userId="17b6aed6-6a75-48fb-a3c8-7e7070c8665f" providerId="ADAL" clId="{EEB46435-8AD8-4C4C-BB22-526CE23A6C5A}" dt="2023-07-27T10:17:22.229" v="5622" actId="20577"/>
          <pc:sldLayoutMkLst>
            <pc:docMk/>
            <pc:sldMasterMk cId="3709770057" sldId="2147483648"/>
            <pc:sldLayoutMk cId="2291456400" sldId="2147483673"/>
          </pc:sldLayoutMkLst>
          <pc:spChg chg="mod">
            <ac:chgData name="John Regula" userId="17b6aed6-6a75-48fb-a3c8-7e7070c8665f" providerId="ADAL" clId="{EEB46435-8AD8-4C4C-BB22-526CE23A6C5A}" dt="2023-07-27T10:17:22.229" v="5622" actId="20577"/>
            <ac:spMkLst>
              <pc:docMk/>
              <pc:sldMasterMk cId="3709770057" sldId="2147483648"/>
              <pc:sldLayoutMk cId="2291456400" sldId="2147483673"/>
              <ac:spMk id="12" creationId="{AAF55103-FC42-48B4-0F11-3C2E21B3F08E}"/>
            </ac:spMkLst>
          </pc:spChg>
        </pc:sldLayoutChg>
        <pc:sldLayoutChg chg="addSp delSp modSp mod">
          <pc:chgData name="John Regula" userId="17b6aed6-6a75-48fb-a3c8-7e7070c8665f" providerId="ADAL" clId="{EEB46435-8AD8-4C4C-BB22-526CE23A6C5A}" dt="2023-06-09T15:04:37.008" v="3114" actId="164"/>
          <pc:sldLayoutMkLst>
            <pc:docMk/>
            <pc:sldMasterMk cId="3709770057" sldId="2147483648"/>
            <pc:sldLayoutMk cId="285882393" sldId="2147483679"/>
          </pc:sldLayoutMkLst>
          <pc:spChg chg="mod">
            <ac:chgData name="John Regula" userId="17b6aed6-6a75-48fb-a3c8-7e7070c8665f" providerId="ADAL" clId="{EEB46435-8AD8-4C4C-BB22-526CE23A6C5A}" dt="2023-06-09T14:26:55.538" v="2894" actId="571"/>
            <ac:spMkLst>
              <pc:docMk/>
              <pc:sldMasterMk cId="3709770057" sldId="2147483648"/>
              <pc:sldLayoutMk cId="285882393" sldId="2147483679"/>
              <ac:spMk id="3" creationId="{0B82AF65-11F6-90D4-7999-6CC11FB3C8BF}"/>
            </ac:spMkLst>
          </pc:spChg>
          <pc:spChg chg="mod">
            <ac:chgData name="John Regula" userId="17b6aed6-6a75-48fb-a3c8-7e7070c8665f" providerId="ADAL" clId="{EEB46435-8AD8-4C4C-BB22-526CE23A6C5A}" dt="2023-06-09T14:26:55.538" v="2894" actId="571"/>
            <ac:spMkLst>
              <pc:docMk/>
              <pc:sldMasterMk cId="3709770057" sldId="2147483648"/>
              <pc:sldLayoutMk cId="285882393" sldId="2147483679"/>
              <ac:spMk id="4" creationId="{FF54F5D1-7833-B784-36A0-7D11DACD2208}"/>
            </ac:spMkLst>
          </pc:spChg>
          <pc:spChg chg="mod">
            <ac:chgData name="John Regula" userId="17b6aed6-6a75-48fb-a3c8-7e7070c8665f" providerId="ADAL" clId="{EEB46435-8AD8-4C4C-BB22-526CE23A6C5A}" dt="2023-06-09T14:26:55.538" v="2894" actId="571"/>
            <ac:spMkLst>
              <pc:docMk/>
              <pc:sldMasterMk cId="3709770057" sldId="2147483648"/>
              <pc:sldLayoutMk cId="285882393" sldId="2147483679"/>
              <ac:spMk id="10" creationId="{F0EEE40A-10F9-9B0C-08F2-9208740333BC}"/>
            </ac:spMkLst>
          </pc:spChg>
          <pc:spChg chg="mod">
            <ac:chgData name="John Regula" userId="17b6aed6-6a75-48fb-a3c8-7e7070c8665f" providerId="ADAL" clId="{EEB46435-8AD8-4C4C-BB22-526CE23A6C5A}" dt="2023-06-09T14:27:32.155" v="2911"/>
            <ac:spMkLst>
              <pc:docMk/>
              <pc:sldMasterMk cId="3709770057" sldId="2147483648"/>
              <pc:sldLayoutMk cId="285882393" sldId="2147483679"/>
              <ac:spMk id="12" creationId="{C9B94576-D4EF-FAFF-141D-8B3B79F58246}"/>
            </ac:spMkLst>
          </pc:spChg>
          <pc:spChg chg="mod">
            <ac:chgData name="John Regula" userId="17b6aed6-6a75-48fb-a3c8-7e7070c8665f" providerId="ADAL" clId="{EEB46435-8AD8-4C4C-BB22-526CE23A6C5A}" dt="2023-06-09T14:27:32.155" v="2911"/>
            <ac:spMkLst>
              <pc:docMk/>
              <pc:sldMasterMk cId="3709770057" sldId="2147483648"/>
              <pc:sldLayoutMk cId="285882393" sldId="2147483679"/>
              <ac:spMk id="13" creationId="{43B4C559-B420-A8A0-356E-739B53E7CA3F}"/>
            </ac:spMkLst>
          </pc:spChg>
          <pc:spChg chg="mod">
            <ac:chgData name="John Regula" userId="17b6aed6-6a75-48fb-a3c8-7e7070c8665f" providerId="ADAL" clId="{EEB46435-8AD8-4C4C-BB22-526CE23A6C5A}" dt="2023-06-09T14:27:32.155" v="2911"/>
            <ac:spMkLst>
              <pc:docMk/>
              <pc:sldMasterMk cId="3709770057" sldId="2147483648"/>
              <pc:sldLayoutMk cId="285882393" sldId="2147483679"/>
              <ac:spMk id="14" creationId="{9F443182-FF9D-E1DC-79FC-2A6F3E252F0E}"/>
            </ac:spMkLst>
          </pc:spChg>
          <pc:spChg chg="mod">
            <ac:chgData name="John Regula" userId="17b6aed6-6a75-48fb-a3c8-7e7070c8665f" providerId="ADAL" clId="{EEB46435-8AD8-4C4C-BB22-526CE23A6C5A}" dt="2023-06-09T14:27:39.791" v="2916"/>
            <ac:spMkLst>
              <pc:docMk/>
              <pc:sldMasterMk cId="3709770057" sldId="2147483648"/>
              <pc:sldLayoutMk cId="285882393" sldId="2147483679"/>
              <ac:spMk id="16" creationId="{24B79AB3-359F-89C3-35D7-646B15C9150A}"/>
            </ac:spMkLst>
          </pc:spChg>
          <pc:spChg chg="mod">
            <ac:chgData name="John Regula" userId="17b6aed6-6a75-48fb-a3c8-7e7070c8665f" providerId="ADAL" clId="{EEB46435-8AD8-4C4C-BB22-526CE23A6C5A}" dt="2023-06-09T14:27:39.791" v="2916"/>
            <ac:spMkLst>
              <pc:docMk/>
              <pc:sldMasterMk cId="3709770057" sldId="2147483648"/>
              <pc:sldLayoutMk cId="285882393" sldId="2147483679"/>
              <ac:spMk id="17" creationId="{27C7C3FF-0164-E00C-330C-304006752AC7}"/>
            </ac:spMkLst>
          </pc:spChg>
          <pc:spChg chg="mod">
            <ac:chgData name="John Regula" userId="17b6aed6-6a75-48fb-a3c8-7e7070c8665f" providerId="ADAL" clId="{EEB46435-8AD8-4C4C-BB22-526CE23A6C5A}" dt="2023-06-09T14:27:39.791" v="2916"/>
            <ac:spMkLst>
              <pc:docMk/>
              <pc:sldMasterMk cId="3709770057" sldId="2147483648"/>
              <pc:sldLayoutMk cId="285882393" sldId="2147483679"/>
              <ac:spMk id="18" creationId="{9092F01A-A144-D4A7-7523-76E0836830AB}"/>
            </ac:spMkLst>
          </pc:spChg>
          <pc:spChg chg="add del">
            <ac:chgData name="John Regula" userId="17b6aed6-6a75-48fb-a3c8-7e7070c8665f" providerId="ADAL" clId="{EEB46435-8AD8-4C4C-BB22-526CE23A6C5A}" dt="2023-06-09T14:27:48.243" v="2918" actId="11529"/>
            <ac:spMkLst>
              <pc:docMk/>
              <pc:sldMasterMk cId="3709770057" sldId="2147483648"/>
              <pc:sldLayoutMk cId="285882393" sldId="2147483679"/>
              <ac:spMk id="19" creationId="{893FD2F2-5803-13E9-4184-1109EDE4DE42}"/>
            </ac:spMkLst>
          </pc:spChg>
          <pc:spChg chg="add del mod">
            <ac:chgData name="John Regula" userId="17b6aed6-6a75-48fb-a3c8-7e7070c8665f" providerId="ADAL" clId="{EEB46435-8AD8-4C4C-BB22-526CE23A6C5A}" dt="2023-06-09T14:30:05.001" v="2997" actId="478"/>
            <ac:spMkLst>
              <pc:docMk/>
              <pc:sldMasterMk cId="3709770057" sldId="2147483648"/>
              <pc:sldLayoutMk cId="285882393" sldId="2147483679"/>
              <ac:spMk id="20" creationId="{79FBF8BB-F6E2-E314-D568-DC79B895AFCB}"/>
            </ac:spMkLst>
          </pc:spChg>
          <pc:spChg chg="add del mod ord">
            <ac:chgData name="John Regula" userId="17b6aed6-6a75-48fb-a3c8-7e7070c8665f" providerId="ADAL" clId="{EEB46435-8AD8-4C4C-BB22-526CE23A6C5A}" dt="2023-06-09T14:30:09.213" v="2999" actId="478"/>
            <ac:spMkLst>
              <pc:docMk/>
              <pc:sldMasterMk cId="3709770057" sldId="2147483648"/>
              <pc:sldLayoutMk cId="285882393" sldId="2147483679"/>
              <ac:spMk id="21" creationId="{BB658848-46A7-6E2E-EF41-8497E01358B0}"/>
            </ac:spMkLst>
          </pc:spChg>
          <pc:spChg chg="add del mod">
            <ac:chgData name="John Regula" userId="17b6aed6-6a75-48fb-a3c8-7e7070c8665f" providerId="ADAL" clId="{EEB46435-8AD8-4C4C-BB22-526CE23A6C5A}" dt="2023-06-09T14:30:02.903" v="2995" actId="478"/>
            <ac:spMkLst>
              <pc:docMk/>
              <pc:sldMasterMk cId="3709770057" sldId="2147483648"/>
              <pc:sldLayoutMk cId="285882393" sldId="2147483679"/>
              <ac:spMk id="22" creationId="{A57A62CB-E140-18E0-C575-F36735B7E7BA}"/>
            </ac:spMkLst>
          </pc:spChg>
          <pc:spChg chg="add del mod topLvl">
            <ac:chgData name="John Regula" userId="17b6aed6-6a75-48fb-a3c8-7e7070c8665f" providerId="ADAL" clId="{EEB46435-8AD8-4C4C-BB22-526CE23A6C5A}" dt="2023-06-09T15:04:03.788" v="3103"/>
            <ac:spMkLst>
              <pc:docMk/>
              <pc:sldMasterMk cId="3709770057" sldId="2147483648"/>
              <pc:sldLayoutMk cId="285882393" sldId="2147483679"/>
              <ac:spMk id="24" creationId="{953A3147-F896-5C73-3094-AA9CDDAA0872}"/>
            </ac:spMkLst>
          </pc:spChg>
          <pc:spChg chg="add del mod topLvl">
            <ac:chgData name="John Regula" userId="17b6aed6-6a75-48fb-a3c8-7e7070c8665f" providerId="ADAL" clId="{EEB46435-8AD8-4C4C-BB22-526CE23A6C5A}" dt="2023-06-09T15:04:03.788" v="3103"/>
            <ac:spMkLst>
              <pc:docMk/>
              <pc:sldMasterMk cId="3709770057" sldId="2147483648"/>
              <pc:sldLayoutMk cId="285882393" sldId="2147483679"/>
              <ac:spMk id="25" creationId="{605BF89E-2D59-215B-8A9E-A1AEAEBBB624}"/>
            </ac:spMkLst>
          </pc:spChg>
          <pc:spChg chg="add del mod topLvl">
            <ac:chgData name="John Regula" userId="17b6aed6-6a75-48fb-a3c8-7e7070c8665f" providerId="ADAL" clId="{EEB46435-8AD8-4C4C-BB22-526CE23A6C5A}" dt="2023-06-09T15:04:03.788" v="3103"/>
            <ac:spMkLst>
              <pc:docMk/>
              <pc:sldMasterMk cId="3709770057" sldId="2147483648"/>
              <pc:sldLayoutMk cId="285882393" sldId="2147483679"/>
              <ac:spMk id="26" creationId="{372AEDFA-E1A0-A3E7-9EE8-6C9318BD125E}"/>
            </ac:spMkLst>
          </pc:spChg>
          <pc:spChg chg="add del">
            <ac:chgData name="John Regula" userId="17b6aed6-6a75-48fb-a3c8-7e7070c8665f" providerId="ADAL" clId="{EEB46435-8AD8-4C4C-BB22-526CE23A6C5A}" dt="2023-06-09T15:02:45.454" v="3089" actId="478"/>
            <ac:spMkLst>
              <pc:docMk/>
              <pc:sldMasterMk cId="3709770057" sldId="2147483648"/>
              <pc:sldLayoutMk cId="285882393" sldId="2147483679"/>
              <ac:spMk id="27" creationId="{BC69A7B0-A249-9FD4-CA5B-FCFB44CF40BC}"/>
            </ac:spMkLst>
          </pc:spChg>
          <pc:spChg chg="add del mod">
            <ac:chgData name="John Regula" userId="17b6aed6-6a75-48fb-a3c8-7e7070c8665f" providerId="ADAL" clId="{EEB46435-8AD8-4C4C-BB22-526CE23A6C5A}" dt="2023-06-09T15:02:31.639" v="3088"/>
            <ac:spMkLst>
              <pc:docMk/>
              <pc:sldMasterMk cId="3709770057" sldId="2147483648"/>
              <pc:sldLayoutMk cId="285882393" sldId="2147483679"/>
              <ac:spMk id="28" creationId="{B8D0EEF4-D44F-4C84-0BC9-602A9D80FEA3}"/>
            </ac:spMkLst>
          </pc:spChg>
          <pc:spChg chg="add del mod">
            <ac:chgData name="John Regula" userId="17b6aed6-6a75-48fb-a3c8-7e7070c8665f" providerId="ADAL" clId="{EEB46435-8AD8-4C4C-BB22-526CE23A6C5A}" dt="2023-06-09T15:02:31.639" v="3088"/>
            <ac:spMkLst>
              <pc:docMk/>
              <pc:sldMasterMk cId="3709770057" sldId="2147483648"/>
              <pc:sldLayoutMk cId="285882393" sldId="2147483679"/>
              <ac:spMk id="29" creationId="{AE775C45-967D-D274-677B-CE6A3F6E10B4}"/>
            </ac:spMkLst>
          </pc:spChg>
          <pc:spChg chg="add del mod">
            <ac:chgData name="John Regula" userId="17b6aed6-6a75-48fb-a3c8-7e7070c8665f" providerId="ADAL" clId="{EEB46435-8AD8-4C4C-BB22-526CE23A6C5A}" dt="2023-06-09T15:02:31.639" v="3088"/>
            <ac:spMkLst>
              <pc:docMk/>
              <pc:sldMasterMk cId="3709770057" sldId="2147483648"/>
              <pc:sldLayoutMk cId="285882393" sldId="2147483679"/>
              <ac:spMk id="30" creationId="{3AAE511B-BD79-679E-84BE-F603A8B29AF8}"/>
            </ac:spMkLst>
          </pc:spChg>
          <pc:spChg chg="add del mod">
            <ac:chgData name="John Regula" userId="17b6aed6-6a75-48fb-a3c8-7e7070c8665f" providerId="ADAL" clId="{EEB46435-8AD8-4C4C-BB22-526CE23A6C5A}" dt="2023-06-09T15:02:31.639" v="3088"/>
            <ac:spMkLst>
              <pc:docMk/>
              <pc:sldMasterMk cId="3709770057" sldId="2147483648"/>
              <pc:sldLayoutMk cId="285882393" sldId="2147483679"/>
              <ac:spMk id="31" creationId="{F7CD79AF-EE71-8972-5BE4-4E4F91BBCB73}"/>
            </ac:spMkLst>
          </pc:spChg>
          <pc:spChg chg="add del mod">
            <ac:chgData name="John Regula" userId="17b6aed6-6a75-48fb-a3c8-7e7070c8665f" providerId="ADAL" clId="{EEB46435-8AD8-4C4C-BB22-526CE23A6C5A}" dt="2023-06-09T15:02:31.639" v="3088"/>
            <ac:spMkLst>
              <pc:docMk/>
              <pc:sldMasterMk cId="3709770057" sldId="2147483648"/>
              <pc:sldLayoutMk cId="285882393" sldId="2147483679"/>
              <ac:spMk id="32" creationId="{435DF90A-36B6-3A89-DE4C-4FA06D1D90E1}"/>
            </ac:spMkLst>
          </pc:spChg>
          <pc:spChg chg="add del mod">
            <ac:chgData name="John Regula" userId="17b6aed6-6a75-48fb-a3c8-7e7070c8665f" providerId="ADAL" clId="{EEB46435-8AD8-4C4C-BB22-526CE23A6C5A}" dt="2023-06-09T15:02:31.639" v="3088"/>
            <ac:spMkLst>
              <pc:docMk/>
              <pc:sldMasterMk cId="3709770057" sldId="2147483648"/>
              <pc:sldLayoutMk cId="285882393" sldId="2147483679"/>
              <ac:spMk id="33" creationId="{F195F2BE-1B6F-A463-1AEC-9239B082CAE8}"/>
            </ac:spMkLst>
          </pc:spChg>
          <pc:spChg chg="mod topLvl">
            <ac:chgData name="John Regula" userId="17b6aed6-6a75-48fb-a3c8-7e7070c8665f" providerId="ADAL" clId="{EEB46435-8AD8-4C4C-BB22-526CE23A6C5A}" dt="2023-06-09T15:02:31.639" v="3088"/>
            <ac:spMkLst>
              <pc:docMk/>
              <pc:sldMasterMk cId="3709770057" sldId="2147483648"/>
              <pc:sldLayoutMk cId="285882393" sldId="2147483679"/>
              <ac:spMk id="34" creationId="{932E26B3-6918-8A3F-5957-13C1C19B1525}"/>
            </ac:spMkLst>
          </pc:spChg>
          <pc:spChg chg="mod topLvl">
            <ac:chgData name="John Regula" userId="17b6aed6-6a75-48fb-a3c8-7e7070c8665f" providerId="ADAL" clId="{EEB46435-8AD8-4C4C-BB22-526CE23A6C5A}" dt="2023-06-09T15:02:31.639" v="3088"/>
            <ac:spMkLst>
              <pc:docMk/>
              <pc:sldMasterMk cId="3709770057" sldId="2147483648"/>
              <pc:sldLayoutMk cId="285882393" sldId="2147483679"/>
              <ac:spMk id="35" creationId="{4FBE8F22-36FA-9001-D969-51C6C7A6DE3E}"/>
            </ac:spMkLst>
          </pc:spChg>
          <pc:spChg chg="mod">
            <ac:chgData name="John Regula" userId="17b6aed6-6a75-48fb-a3c8-7e7070c8665f" providerId="ADAL" clId="{EEB46435-8AD8-4C4C-BB22-526CE23A6C5A}" dt="2023-06-09T15:02:31.639" v="3088"/>
            <ac:spMkLst>
              <pc:docMk/>
              <pc:sldMasterMk cId="3709770057" sldId="2147483648"/>
              <pc:sldLayoutMk cId="285882393" sldId="2147483679"/>
              <ac:spMk id="36" creationId="{0076B9F0-7EB8-9FC0-5A67-7AC7C0DAA281}"/>
            </ac:spMkLst>
          </pc:spChg>
          <pc:spChg chg="mod topLvl">
            <ac:chgData name="John Regula" userId="17b6aed6-6a75-48fb-a3c8-7e7070c8665f" providerId="ADAL" clId="{EEB46435-8AD8-4C4C-BB22-526CE23A6C5A}" dt="2023-06-09T15:02:31.639" v="3088"/>
            <ac:spMkLst>
              <pc:docMk/>
              <pc:sldMasterMk cId="3709770057" sldId="2147483648"/>
              <pc:sldLayoutMk cId="285882393" sldId="2147483679"/>
              <ac:spMk id="37" creationId="{E2F38437-024E-039F-43A1-2DC946DF4533}"/>
            </ac:spMkLst>
          </pc:spChg>
          <pc:spChg chg="del mod">
            <ac:chgData name="John Regula" userId="17b6aed6-6a75-48fb-a3c8-7e7070c8665f" providerId="ADAL" clId="{EEB46435-8AD8-4C4C-BB22-526CE23A6C5A}" dt="2023-06-09T14:27:38.627" v="2915" actId="478"/>
            <ac:spMkLst>
              <pc:docMk/>
              <pc:sldMasterMk cId="3709770057" sldId="2147483648"/>
              <pc:sldLayoutMk cId="285882393" sldId="2147483679"/>
              <ac:spMk id="39" creationId="{79CA74C9-D86C-0E08-B287-9CFC01C20ADC}"/>
            </ac:spMkLst>
          </pc:spChg>
          <pc:spChg chg="del mod">
            <ac:chgData name="John Regula" userId="17b6aed6-6a75-48fb-a3c8-7e7070c8665f" providerId="ADAL" clId="{EEB46435-8AD8-4C4C-BB22-526CE23A6C5A}" dt="2023-06-09T14:27:37.529" v="2914" actId="478"/>
            <ac:spMkLst>
              <pc:docMk/>
              <pc:sldMasterMk cId="3709770057" sldId="2147483648"/>
              <pc:sldLayoutMk cId="285882393" sldId="2147483679"/>
              <ac:spMk id="40" creationId="{02872CE7-A3A1-3589-2EC8-67C7E98D5925}"/>
            </ac:spMkLst>
          </pc:spChg>
          <pc:spChg chg="add del mod">
            <ac:chgData name="John Regula" userId="17b6aed6-6a75-48fb-a3c8-7e7070c8665f" providerId="ADAL" clId="{EEB46435-8AD8-4C4C-BB22-526CE23A6C5A}" dt="2023-06-09T15:03:34.058" v="3098" actId="478"/>
            <ac:spMkLst>
              <pc:docMk/>
              <pc:sldMasterMk cId="3709770057" sldId="2147483648"/>
              <pc:sldLayoutMk cId="285882393" sldId="2147483679"/>
              <ac:spMk id="41" creationId="{7738A41B-13E1-BC5A-47D3-FB528F596E0E}"/>
            </ac:spMkLst>
          </pc:spChg>
          <pc:spChg chg="del mod">
            <ac:chgData name="John Regula" userId="17b6aed6-6a75-48fb-a3c8-7e7070c8665f" providerId="ADAL" clId="{EEB46435-8AD8-4C4C-BB22-526CE23A6C5A}" dt="2023-06-09T14:27:36.915" v="2913" actId="478"/>
            <ac:spMkLst>
              <pc:docMk/>
              <pc:sldMasterMk cId="3709770057" sldId="2147483648"/>
              <pc:sldLayoutMk cId="285882393" sldId="2147483679"/>
              <ac:spMk id="42" creationId="{3A633A67-808D-0760-0462-C96F54903F78}"/>
            </ac:spMkLst>
          </pc:spChg>
          <pc:spChg chg="add del mod">
            <ac:chgData name="John Regula" userId="17b6aed6-6a75-48fb-a3c8-7e7070c8665f" providerId="ADAL" clId="{EEB46435-8AD8-4C4C-BB22-526CE23A6C5A}" dt="2023-06-09T15:03:33.333" v="3097" actId="478"/>
            <ac:spMkLst>
              <pc:docMk/>
              <pc:sldMasterMk cId="3709770057" sldId="2147483648"/>
              <pc:sldLayoutMk cId="285882393" sldId="2147483679"/>
              <ac:spMk id="43" creationId="{06FF9F61-8388-0EB3-9824-B087278C81A4}"/>
            </ac:spMkLst>
          </pc:spChg>
          <pc:spChg chg="add del mod">
            <ac:chgData name="John Regula" userId="17b6aed6-6a75-48fb-a3c8-7e7070c8665f" providerId="ADAL" clId="{EEB46435-8AD8-4C4C-BB22-526CE23A6C5A}" dt="2023-06-09T15:04:03.788" v="3103"/>
            <ac:spMkLst>
              <pc:docMk/>
              <pc:sldMasterMk cId="3709770057" sldId="2147483648"/>
              <pc:sldLayoutMk cId="285882393" sldId="2147483679"/>
              <ac:spMk id="45" creationId="{3262CED6-C590-BDD5-26D4-019E56E5C996}"/>
            </ac:spMkLst>
          </pc:spChg>
          <pc:spChg chg="del mod">
            <ac:chgData name="John Regula" userId="17b6aed6-6a75-48fb-a3c8-7e7070c8665f" providerId="ADAL" clId="{EEB46435-8AD8-4C4C-BB22-526CE23A6C5A}" dt="2023-06-09T15:04:11.688" v="3109" actId="478"/>
            <ac:spMkLst>
              <pc:docMk/>
              <pc:sldMasterMk cId="3709770057" sldId="2147483648"/>
              <pc:sldLayoutMk cId="285882393" sldId="2147483679"/>
              <ac:spMk id="46" creationId="{8C975773-7792-EEE2-3BBE-32F0E9470B10}"/>
            </ac:spMkLst>
          </pc:spChg>
          <pc:spChg chg="del mod">
            <ac:chgData name="John Regula" userId="17b6aed6-6a75-48fb-a3c8-7e7070c8665f" providerId="ADAL" clId="{EEB46435-8AD8-4C4C-BB22-526CE23A6C5A}" dt="2023-06-09T15:04:09.846" v="3108" actId="478"/>
            <ac:spMkLst>
              <pc:docMk/>
              <pc:sldMasterMk cId="3709770057" sldId="2147483648"/>
              <pc:sldLayoutMk cId="285882393" sldId="2147483679"/>
              <ac:spMk id="47" creationId="{A6494EB7-0987-0109-B1DA-CCF251A3B0DA}"/>
            </ac:spMkLst>
          </pc:spChg>
          <pc:spChg chg="del mod">
            <ac:chgData name="John Regula" userId="17b6aed6-6a75-48fb-a3c8-7e7070c8665f" providerId="ADAL" clId="{EEB46435-8AD8-4C4C-BB22-526CE23A6C5A}" dt="2023-06-09T15:04:09.019" v="3107" actId="478"/>
            <ac:spMkLst>
              <pc:docMk/>
              <pc:sldMasterMk cId="3709770057" sldId="2147483648"/>
              <pc:sldLayoutMk cId="285882393" sldId="2147483679"/>
              <ac:spMk id="48" creationId="{C37C17FE-9199-3A43-44A1-028038B04FC6}"/>
            </ac:spMkLst>
          </pc:spChg>
          <pc:spChg chg="del mod">
            <ac:chgData name="John Regula" userId="17b6aed6-6a75-48fb-a3c8-7e7070c8665f" providerId="ADAL" clId="{EEB46435-8AD8-4C4C-BB22-526CE23A6C5A}" dt="2023-06-09T15:04:07.729" v="3106" actId="478"/>
            <ac:spMkLst>
              <pc:docMk/>
              <pc:sldMasterMk cId="3709770057" sldId="2147483648"/>
              <pc:sldLayoutMk cId="285882393" sldId="2147483679"/>
              <ac:spMk id="49" creationId="{6CAA8BBC-8523-CB5E-DF1F-8E49EBE6C569}"/>
            </ac:spMkLst>
          </pc:spChg>
          <pc:spChg chg="del mod">
            <ac:chgData name="John Regula" userId="17b6aed6-6a75-48fb-a3c8-7e7070c8665f" providerId="ADAL" clId="{EEB46435-8AD8-4C4C-BB22-526CE23A6C5A}" dt="2023-06-09T15:04:05.523" v="3104" actId="478"/>
            <ac:spMkLst>
              <pc:docMk/>
              <pc:sldMasterMk cId="3709770057" sldId="2147483648"/>
              <pc:sldLayoutMk cId="285882393" sldId="2147483679"/>
              <ac:spMk id="50" creationId="{932107B1-FD75-963D-D72F-ADFD0016F608}"/>
            </ac:spMkLst>
          </pc:spChg>
          <pc:spChg chg="del mod">
            <ac:chgData name="John Regula" userId="17b6aed6-6a75-48fb-a3c8-7e7070c8665f" providerId="ADAL" clId="{EEB46435-8AD8-4C4C-BB22-526CE23A6C5A}" dt="2023-06-09T15:04:06.710" v="3105" actId="478"/>
            <ac:spMkLst>
              <pc:docMk/>
              <pc:sldMasterMk cId="3709770057" sldId="2147483648"/>
              <pc:sldLayoutMk cId="285882393" sldId="2147483679"/>
              <ac:spMk id="51" creationId="{6ADFF906-37B2-D96F-6E82-0B3B96B84484}"/>
            </ac:spMkLst>
          </pc:spChg>
          <pc:spChg chg="mod">
            <ac:chgData name="John Regula" userId="17b6aed6-6a75-48fb-a3c8-7e7070c8665f" providerId="ADAL" clId="{EEB46435-8AD8-4C4C-BB22-526CE23A6C5A}" dt="2023-06-09T15:04:37.008" v="3114" actId="164"/>
            <ac:spMkLst>
              <pc:docMk/>
              <pc:sldMasterMk cId="3709770057" sldId="2147483648"/>
              <pc:sldLayoutMk cId="285882393" sldId="2147483679"/>
              <ac:spMk id="52" creationId="{5F7C057A-219A-D148-2048-83D400F311E0}"/>
            </ac:spMkLst>
          </pc:spChg>
          <pc:spChg chg="mod">
            <ac:chgData name="John Regula" userId="17b6aed6-6a75-48fb-a3c8-7e7070c8665f" providerId="ADAL" clId="{EEB46435-8AD8-4C4C-BB22-526CE23A6C5A}" dt="2023-06-09T15:04:37.008" v="3114" actId="164"/>
            <ac:spMkLst>
              <pc:docMk/>
              <pc:sldMasterMk cId="3709770057" sldId="2147483648"/>
              <pc:sldLayoutMk cId="285882393" sldId="2147483679"/>
              <ac:spMk id="53" creationId="{604C3E6B-B41F-7F80-16D4-7302FD37A756}"/>
            </ac:spMkLst>
          </pc:spChg>
          <pc:spChg chg="mod">
            <ac:chgData name="John Regula" userId="17b6aed6-6a75-48fb-a3c8-7e7070c8665f" providerId="ADAL" clId="{EEB46435-8AD8-4C4C-BB22-526CE23A6C5A}" dt="2023-06-09T15:04:03.788" v="3103"/>
            <ac:spMkLst>
              <pc:docMk/>
              <pc:sldMasterMk cId="3709770057" sldId="2147483648"/>
              <pc:sldLayoutMk cId="285882393" sldId="2147483679"/>
              <ac:spMk id="54" creationId="{41072C84-50D6-AEBF-2DB2-70D03BAB5EC3}"/>
            </ac:spMkLst>
          </pc:spChg>
          <pc:spChg chg="mod">
            <ac:chgData name="John Regula" userId="17b6aed6-6a75-48fb-a3c8-7e7070c8665f" providerId="ADAL" clId="{EEB46435-8AD8-4C4C-BB22-526CE23A6C5A}" dt="2023-06-09T15:04:37.008" v="3114" actId="164"/>
            <ac:spMkLst>
              <pc:docMk/>
              <pc:sldMasterMk cId="3709770057" sldId="2147483648"/>
              <pc:sldLayoutMk cId="285882393" sldId="2147483679"/>
              <ac:spMk id="55" creationId="{73EA051B-726F-F421-D080-58DEAD6413D1}"/>
            </ac:spMkLst>
          </pc:spChg>
          <pc:grpChg chg="add del mod">
            <ac:chgData name="John Regula" userId="17b6aed6-6a75-48fb-a3c8-7e7070c8665f" providerId="ADAL" clId="{EEB46435-8AD8-4C4C-BB22-526CE23A6C5A}" dt="2023-06-09T14:27:28.208" v="2910" actId="21"/>
            <ac:grpSpMkLst>
              <pc:docMk/>
              <pc:sldMasterMk cId="3709770057" sldId="2147483648"/>
              <pc:sldLayoutMk cId="285882393" sldId="2147483679"/>
              <ac:grpSpMk id="2" creationId="{CAF8E613-54FF-BDE0-160F-5670282C0429}"/>
            </ac:grpSpMkLst>
          </pc:grpChg>
          <pc:grpChg chg="add del mod">
            <ac:chgData name="John Regula" userId="17b6aed6-6a75-48fb-a3c8-7e7070c8665f" providerId="ADAL" clId="{EEB46435-8AD8-4C4C-BB22-526CE23A6C5A}" dt="2023-06-09T14:27:35.370" v="2912" actId="21"/>
            <ac:grpSpMkLst>
              <pc:docMk/>
              <pc:sldMasterMk cId="3709770057" sldId="2147483648"/>
              <pc:sldLayoutMk cId="285882393" sldId="2147483679"/>
              <ac:grpSpMk id="11" creationId="{1B51026B-31C5-1B06-AC05-F1310FDC1967}"/>
            </ac:grpSpMkLst>
          </pc:grpChg>
          <pc:grpChg chg="add del mod">
            <ac:chgData name="John Regula" userId="17b6aed6-6a75-48fb-a3c8-7e7070c8665f" providerId="ADAL" clId="{EEB46435-8AD8-4C4C-BB22-526CE23A6C5A}" dt="2023-06-09T14:30:07.875" v="2998" actId="21"/>
            <ac:grpSpMkLst>
              <pc:docMk/>
              <pc:sldMasterMk cId="3709770057" sldId="2147483648"/>
              <pc:sldLayoutMk cId="285882393" sldId="2147483679"/>
              <ac:grpSpMk id="15" creationId="{1F6DCFC7-DFD3-9D20-B940-154AAF3F9ACC}"/>
            </ac:grpSpMkLst>
          </pc:grpChg>
          <pc:grpChg chg="add del mod">
            <ac:chgData name="John Regula" userId="17b6aed6-6a75-48fb-a3c8-7e7070c8665f" providerId="ADAL" clId="{EEB46435-8AD8-4C4C-BB22-526CE23A6C5A}" dt="2023-06-09T14:30:22.599" v="3002" actId="165"/>
            <ac:grpSpMkLst>
              <pc:docMk/>
              <pc:sldMasterMk cId="3709770057" sldId="2147483648"/>
              <pc:sldLayoutMk cId="285882393" sldId="2147483679"/>
              <ac:grpSpMk id="23" creationId="{7242590E-973F-1539-F517-48C9E2CDE7C8}"/>
            </ac:grpSpMkLst>
          </pc:grpChg>
          <pc:grpChg chg="add del mod">
            <ac:chgData name="John Regula" userId="17b6aed6-6a75-48fb-a3c8-7e7070c8665f" providerId="ADAL" clId="{EEB46435-8AD8-4C4C-BB22-526CE23A6C5A}" dt="2023-06-09T15:02:26.863" v="3077" actId="164"/>
            <ac:grpSpMkLst>
              <pc:docMk/>
              <pc:sldMasterMk cId="3709770057" sldId="2147483648"/>
              <pc:sldLayoutMk cId="285882393" sldId="2147483679"/>
              <ac:grpSpMk id="38" creationId="{15E694CF-7A12-9979-E9B1-C476FF36A8D9}"/>
            </ac:grpSpMkLst>
          </pc:grpChg>
          <pc:grpChg chg="add del mod">
            <ac:chgData name="John Regula" userId="17b6aed6-6a75-48fb-a3c8-7e7070c8665f" providerId="ADAL" clId="{EEB46435-8AD8-4C4C-BB22-526CE23A6C5A}" dt="2023-06-09T15:03:54.610" v="3102" actId="165"/>
            <ac:grpSpMkLst>
              <pc:docMk/>
              <pc:sldMasterMk cId="3709770057" sldId="2147483648"/>
              <pc:sldLayoutMk cId="285882393" sldId="2147483679"/>
              <ac:grpSpMk id="44" creationId="{1B595A31-EBD3-9483-E7D5-E64454348379}"/>
            </ac:grpSpMkLst>
          </pc:grpChg>
          <pc:grpChg chg="add mod">
            <ac:chgData name="John Regula" userId="17b6aed6-6a75-48fb-a3c8-7e7070c8665f" providerId="ADAL" clId="{EEB46435-8AD8-4C4C-BB22-526CE23A6C5A}" dt="2023-06-09T15:04:37.008" v="3114" actId="164"/>
            <ac:grpSpMkLst>
              <pc:docMk/>
              <pc:sldMasterMk cId="3709770057" sldId="2147483648"/>
              <pc:sldLayoutMk cId="285882393" sldId="2147483679"/>
              <ac:grpSpMk id="56" creationId="{663A4C0F-9264-6448-DACB-4AD7F28DF806}"/>
            </ac:grpSpMkLst>
          </pc:grpChg>
        </pc:sldLayoutChg>
        <pc:sldLayoutChg chg="addSp modSp add mod ord modTransition">
          <pc:chgData name="John Regula" userId="17b6aed6-6a75-48fb-a3c8-7e7070c8665f" providerId="ADAL" clId="{EEB46435-8AD8-4C4C-BB22-526CE23A6C5A}" dt="2023-06-09T09:28:43.270" v="1774" actId="2710"/>
          <pc:sldLayoutMkLst>
            <pc:docMk/>
            <pc:sldMasterMk cId="3709770057" sldId="2147483648"/>
            <pc:sldLayoutMk cId="2252492846" sldId="2147483687"/>
          </pc:sldLayoutMkLst>
          <pc:spChg chg="mod">
            <ac:chgData name="John Regula" userId="17b6aed6-6a75-48fb-a3c8-7e7070c8665f" providerId="ADAL" clId="{EEB46435-8AD8-4C4C-BB22-526CE23A6C5A}" dt="2023-06-09T09:28:43.270" v="1774" actId="2710"/>
            <ac:spMkLst>
              <pc:docMk/>
              <pc:sldMasterMk cId="3709770057" sldId="2147483648"/>
              <pc:sldLayoutMk cId="2252492846" sldId="2147483687"/>
              <ac:spMk id="3" creationId="{114DEFEB-68E9-A4A2-F7B0-43956F46CD36}"/>
            </ac:spMkLst>
          </pc:spChg>
          <pc:spChg chg="mod">
            <ac:chgData name="John Regula" userId="17b6aed6-6a75-48fb-a3c8-7e7070c8665f" providerId="ADAL" clId="{EEB46435-8AD8-4C4C-BB22-526CE23A6C5A}" dt="2023-06-08T12:57:11.397" v="1537"/>
            <ac:spMkLst>
              <pc:docMk/>
              <pc:sldMasterMk cId="3709770057" sldId="2147483648"/>
              <pc:sldLayoutMk cId="2252492846" sldId="2147483687"/>
              <ac:spMk id="5" creationId="{A4753432-7367-C8DD-C560-E9091D3ECDEF}"/>
            </ac:spMkLst>
          </pc:spChg>
          <pc:spChg chg="mod">
            <ac:chgData name="John Regula" userId="17b6aed6-6a75-48fb-a3c8-7e7070c8665f" providerId="ADAL" clId="{EEB46435-8AD8-4C4C-BB22-526CE23A6C5A}" dt="2023-06-08T12:57:11.397" v="1537"/>
            <ac:spMkLst>
              <pc:docMk/>
              <pc:sldMasterMk cId="3709770057" sldId="2147483648"/>
              <pc:sldLayoutMk cId="2252492846" sldId="2147483687"/>
              <ac:spMk id="6" creationId="{E7B72DCB-3D63-C6E7-CA7D-913BE8291385}"/>
            </ac:spMkLst>
          </pc:spChg>
          <pc:spChg chg="mod">
            <ac:chgData name="John Regula" userId="17b6aed6-6a75-48fb-a3c8-7e7070c8665f" providerId="ADAL" clId="{EEB46435-8AD8-4C4C-BB22-526CE23A6C5A}" dt="2023-06-08T12:57:11.397" v="1537"/>
            <ac:spMkLst>
              <pc:docMk/>
              <pc:sldMasterMk cId="3709770057" sldId="2147483648"/>
              <pc:sldLayoutMk cId="2252492846" sldId="2147483687"/>
              <ac:spMk id="9" creationId="{24B48FFE-6F57-391B-F497-AFE50F4041A4}"/>
            </ac:spMkLst>
          </pc:spChg>
          <pc:spChg chg="mod">
            <ac:chgData name="John Regula" userId="17b6aed6-6a75-48fb-a3c8-7e7070c8665f" providerId="ADAL" clId="{EEB46435-8AD8-4C4C-BB22-526CE23A6C5A}" dt="2023-06-08T12:57:11.397" v="1537"/>
            <ac:spMkLst>
              <pc:docMk/>
              <pc:sldMasterMk cId="3709770057" sldId="2147483648"/>
              <pc:sldLayoutMk cId="2252492846" sldId="2147483687"/>
              <ac:spMk id="10" creationId="{EB324E9E-25F7-CA04-8717-01B5EFF1A26F}"/>
            </ac:spMkLst>
          </pc:spChg>
          <pc:grpChg chg="add mod ord">
            <ac:chgData name="John Regula" userId="17b6aed6-6a75-48fb-a3c8-7e7070c8665f" providerId="ADAL" clId="{EEB46435-8AD8-4C4C-BB22-526CE23A6C5A}" dt="2023-06-08T12:57:13.121" v="1538" actId="167"/>
            <ac:grpSpMkLst>
              <pc:docMk/>
              <pc:sldMasterMk cId="3709770057" sldId="2147483648"/>
              <pc:sldLayoutMk cId="2252492846" sldId="2147483687"/>
              <ac:grpSpMk id="4" creationId="{A00D69AA-C1E3-E47E-0561-6DCCFE1344A5}"/>
            </ac:grpSpMkLst>
          </pc:grpChg>
        </pc:sldLayoutChg>
        <pc:sldLayoutChg chg="addSp delSp modSp add mod ord modTransition">
          <pc:chgData name="John Regula" userId="17b6aed6-6a75-48fb-a3c8-7e7070c8665f" providerId="ADAL" clId="{EEB46435-8AD8-4C4C-BB22-526CE23A6C5A}" dt="2023-06-09T11:15:56.107" v="2406" actId="1037"/>
          <pc:sldLayoutMkLst>
            <pc:docMk/>
            <pc:sldMasterMk cId="3709770057" sldId="2147483648"/>
            <pc:sldLayoutMk cId="2842031625" sldId="2147483688"/>
          </pc:sldLayoutMkLst>
          <pc:spChg chg="mod">
            <ac:chgData name="John Regula" userId="17b6aed6-6a75-48fb-a3c8-7e7070c8665f" providerId="ADAL" clId="{EEB46435-8AD8-4C4C-BB22-526CE23A6C5A}" dt="2023-06-09T10:48:28.856" v="2277" actId="14100"/>
            <ac:spMkLst>
              <pc:docMk/>
              <pc:sldMasterMk cId="3709770057" sldId="2147483648"/>
              <pc:sldLayoutMk cId="2842031625" sldId="2147483688"/>
              <ac:spMk id="2" creationId="{35676B43-DF0F-6D56-0F9A-2C821C516852}"/>
            </ac:spMkLst>
          </pc:spChg>
          <pc:spChg chg="mod">
            <ac:chgData name="John Regula" userId="17b6aed6-6a75-48fb-a3c8-7e7070c8665f" providerId="ADAL" clId="{EEB46435-8AD8-4C4C-BB22-526CE23A6C5A}" dt="2023-06-09T10:48:31.680" v="2278" actId="14100"/>
            <ac:spMkLst>
              <pc:docMk/>
              <pc:sldMasterMk cId="3709770057" sldId="2147483648"/>
              <pc:sldLayoutMk cId="2842031625" sldId="2147483688"/>
              <ac:spMk id="3" creationId="{114DEFEB-68E9-A4A2-F7B0-43956F46CD36}"/>
            </ac:spMkLst>
          </pc:spChg>
          <pc:spChg chg="mod">
            <ac:chgData name="John Regula" userId="17b6aed6-6a75-48fb-a3c8-7e7070c8665f" providerId="ADAL" clId="{EEB46435-8AD8-4C4C-BB22-526CE23A6C5A}" dt="2023-06-09T10:47:37.036" v="2268" actId="164"/>
            <ac:spMkLst>
              <pc:docMk/>
              <pc:sldMasterMk cId="3709770057" sldId="2147483648"/>
              <pc:sldLayoutMk cId="2842031625" sldId="2147483688"/>
              <ac:spMk id="4" creationId="{4CD14B02-7691-768D-A7D5-3368A6B67FAF}"/>
            </ac:spMkLst>
          </pc:spChg>
          <pc:spChg chg="mod">
            <ac:chgData name="John Regula" userId="17b6aed6-6a75-48fb-a3c8-7e7070c8665f" providerId="ADAL" clId="{EEB46435-8AD8-4C4C-BB22-526CE23A6C5A}" dt="2023-06-09T10:47:37.036" v="2268" actId="164"/>
            <ac:spMkLst>
              <pc:docMk/>
              <pc:sldMasterMk cId="3709770057" sldId="2147483648"/>
              <pc:sldLayoutMk cId="2842031625" sldId="2147483688"/>
              <ac:spMk id="5" creationId="{379AF9D4-11A9-DABD-BA2D-774CE763D522}"/>
            </ac:spMkLst>
          </pc:spChg>
          <pc:spChg chg="mod">
            <ac:chgData name="John Regula" userId="17b6aed6-6a75-48fb-a3c8-7e7070c8665f" providerId="ADAL" clId="{EEB46435-8AD8-4C4C-BB22-526CE23A6C5A}" dt="2023-06-09T10:48:28.856" v="2277" actId="14100"/>
            <ac:spMkLst>
              <pc:docMk/>
              <pc:sldMasterMk cId="3709770057" sldId="2147483648"/>
              <pc:sldLayoutMk cId="2842031625" sldId="2147483688"/>
              <ac:spMk id="7" creationId="{19B103C8-9DD4-AD67-E41D-A3D4DBB9CF97}"/>
            </ac:spMkLst>
          </pc:spChg>
          <pc:spChg chg="add mod">
            <ac:chgData name="John Regula" userId="17b6aed6-6a75-48fb-a3c8-7e7070c8665f" providerId="ADAL" clId="{EEB46435-8AD8-4C4C-BB22-526CE23A6C5A}" dt="2023-06-09T11:12:21.021" v="2361" actId="164"/>
            <ac:spMkLst>
              <pc:docMk/>
              <pc:sldMasterMk cId="3709770057" sldId="2147483648"/>
              <pc:sldLayoutMk cId="2842031625" sldId="2147483688"/>
              <ac:spMk id="10" creationId="{A417B449-58A5-BA6F-36B6-B631899F8F66}"/>
            </ac:spMkLst>
          </pc:spChg>
          <pc:spChg chg="add mod">
            <ac:chgData name="John Regula" userId="17b6aed6-6a75-48fb-a3c8-7e7070c8665f" providerId="ADAL" clId="{EEB46435-8AD8-4C4C-BB22-526CE23A6C5A}" dt="2023-06-09T11:12:21.021" v="2361" actId="164"/>
            <ac:spMkLst>
              <pc:docMk/>
              <pc:sldMasterMk cId="3709770057" sldId="2147483648"/>
              <pc:sldLayoutMk cId="2842031625" sldId="2147483688"/>
              <ac:spMk id="11" creationId="{38864FA5-6270-009B-3221-4A8691A2A7BB}"/>
            </ac:spMkLst>
          </pc:spChg>
          <pc:spChg chg="add del mod topLvl">
            <ac:chgData name="John Regula" userId="17b6aed6-6a75-48fb-a3c8-7e7070c8665f" providerId="ADAL" clId="{EEB46435-8AD8-4C4C-BB22-526CE23A6C5A}" dt="2023-06-09T11:14:20.088" v="2379"/>
            <ac:spMkLst>
              <pc:docMk/>
              <pc:sldMasterMk cId="3709770057" sldId="2147483648"/>
              <pc:sldLayoutMk cId="2842031625" sldId="2147483688"/>
              <ac:spMk id="14" creationId="{38B3E386-852D-7E7B-58C5-5664353F8120}"/>
            </ac:spMkLst>
          </pc:spChg>
          <pc:spChg chg="add del mod topLvl">
            <ac:chgData name="John Regula" userId="17b6aed6-6a75-48fb-a3c8-7e7070c8665f" providerId="ADAL" clId="{EEB46435-8AD8-4C4C-BB22-526CE23A6C5A}" dt="2023-06-09T11:14:12.809" v="2377"/>
            <ac:spMkLst>
              <pc:docMk/>
              <pc:sldMasterMk cId="3709770057" sldId="2147483648"/>
              <pc:sldLayoutMk cId="2842031625" sldId="2147483688"/>
              <ac:spMk id="15" creationId="{84B65372-E5C6-1C45-F2CB-E33F67CB9112}"/>
            </ac:spMkLst>
          </pc:spChg>
          <pc:spChg chg="add del mod">
            <ac:chgData name="John Regula" userId="17b6aed6-6a75-48fb-a3c8-7e7070c8665f" providerId="ADAL" clId="{EEB46435-8AD8-4C4C-BB22-526CE23A6C5A}" dt="2023-06-09T11:14:12.809" v="2377"/>
            <ac:spMkLst>
              <pc:docMk/>
              <pc:sldMasterMk cId="3709770057" sldId="2147483648"/>
              <pc:sldLayoutMk cId="2842031625" sldId="2147483688"/>
              <ac:spMk id="16" creationId="{EDB2CA80-0171-3B52-7341-CA467BD23D14}"/>
            </ac:spMkLst>
          </pc:spChg>
          <pc:spChg chg="mod">
            <ac:chgData name="John Regula" userId="17b6aed6-6a75-48fb-a3c8-7e7070c8665f" providerId="ADAL" clId="{EEB46435-8AD8-4C4C-BB22-526CE23A6C5A}" dt="2023-06-09T11:13:43.457" v="2376"/>
            <ac:spMkLst>
              <pc:docMk/>
              <pc:sldMasterMk cId="3709770057" sldId="2147483648"/>
              <pc:sldLayoutMk cId="2842031625" sldId="2147483688"/>
              <ac:spMk id="17" creationId="{D26B06CD-BB1F-FC32-1DDA-00B49BD9351C}"/>
            </ac:spMkLst>
          </pc:spChg>
          <pc:spChg chg="mod">
            <ac:chgData name="John Regula" userId="17b6aed6-6a75-48fb-a3c8-7e7070c8665f" providerId="ADAL" clId="{EEB46435-8AD8-4C4C-BB22-526CE23A6C5A}" dt="2023-06-09T11:13:43.457" v="2376"/>
            <ac:spMkLst>
              <pc:docMk/>
              <pc:sldMasterMk cId="3709770057" sldId="2147483648"/>
              <pc:sldLayoutMk cId="2842031625" sldId="2147483688"/>
              <ac:spMk id="18" creationId="{E5D43F8C-9652-0774-F755-7F36966024B3}"/>
            </ac:spMkLst>
          </pc:spChg>
          <pc:spChg chg="mod">
            <ac:chgData name="John Regula" userId="17b6aed6-6a75-48fb-a3c8-7e7070c8665f" providerId="ADAL" clId="{EEB46435-8AD8-4C4C-BB22-526CE23A6C5A}" dt="2023-06-09T11:13:43.457" v="2376"/>
            <ac:spMkLst>
              <pc:docMk/>
              <pc:sldMasterMk cId="3709770057" sldId="2147483648"/>
              <pc:sldLayoutMk cId="2842031625" sldId="2147483688"/>
              <ac:spMk id="19" creationId="{D21DEB55-CE4B-BFC8-6915-E351C1BD3D11}"/>
            </ac:spMkLst>
          </pc:spChg>
          <pc:spChg chg="mod">
            <ac:chgData name="John Regula" userId="17b6aed6-6a75-48fb-a3c8-7e7070c8665f" providerId="ADAL" clId="{EEB46435-8AD8-4C4C-BB22-526CE23A6C5A}" dt="2023-06-09T11:13:43.457" v="2376"/>
            <ac:spMkLst>
              <pc:docMk/>
              <pc:sldMasterMk cId="3709770057" sldId="2147483648"/>
              <pc:sldLayoutMk cId="2842031625" sldId="2147483688"/>
              <ac:spMk id="20" creationId="{AE0BE549-66A9-2BC8-0506-C72B21DFF61B}"/>
            </ac:spMkLst>
          </pc:spChg>
          <pc:spChg chg="mod">
            <ac:chgData name="John Regula" userId="17b6aed6-6a75-48fb-a3c8-7e7070c8665f" providerId="ADAL" clId="{EEB46435-8AD8-4C4C-BB22-526CE23A6C5A}" dt="2023-06-09T11:15:56.107" v="2406" actId="1037"/>
            <ac:spMkLst>
              <pc:docMk/>
              <pc:sldMasterMk cId="3709770057" sldId="2147483648"/>
              <pc:sldLayoutMk cId="2842031625" sldId="2147483688"/>
              <ac:spMk id="21" creationId="{7778D19D-1B39-F626-DC9F-E0E51238D26F}"/>
            </ac:spMkLst>
          </pc:spChg>
          <pc:spChg chg="add del mod">
            <ac:chgData name="John Regula" userId="17b6aed6-6a75-48fb-a3c8-7e7070c8665f" providerId="ADAL" clId="{EEB46435-8AD8-4C4C-BB22-526CE23A6C5A}" dt="2023-06-09T11:14:20.088" v="2379"/>
            <ac:spMkLst>
              <pc:docMk/>
              <pc:sldMasterMk cId="3709770057" sldId="2147483648"/>
              <pc:sldLayoutMk cId="2842031625" sldId="2147483688"/>
              <ac:spMk id="22" creationId="{E56696B6-E3FF-5946-9AF0-B2316A339613}"/>
            </ac:spMkLst>
          </pc:spChg>
          <pc:spChg chg="mod">
            <ac:chgData name="John Regula" userId="17b6aed6-6a75-48fb-a3c8-7e7070c8665f" providerId="ADAL" clId="{EEB46435-8AD8-4C4C-BB22-526CE23A6C5A}" dt="2023-06-09T11:14:22.843" v="2380" actId="2085"/>
            <ac:spMkLst>
              <pc:docMk/>
              <pc:sldMasterMk cId="3709770057" sldId="2147483648"/>
              <pc:sldLayoutMk cId="2842031625" sldId="2147483688"/>
              <ac:spMk id="23" creationId="{9CF377C3-E8C5-0C1E-A5E4-A32816B132ED}"/>
            </ac:spMkLst>
          </pc:spChg>
          <pc:grpChg chg="add del mod">
            <ac:chgData name="John Regula" userId="17b6aed6-6a75-48fb-a3c8-7e7070c8665f" providerId="ADAL" clId="{EEB46435-8AD8-4C4C-BB22-526CE23A6C5A}" dt="2023-06-09T11:12:42.679" v="2368" actId="478"/>
            <ac:grpSpMkLst>
              <pc:docMk/>
              <pc:sldMasterMk cId="3709770057" sldId="2147483648"/>
              <pc:sldLayoutMk cId="2842031625" sldId="2147483688"/>
              <ac:grpSpMk id="8" creationId="{A5E47F10-AA48-09D3-AF7D-4D06D31B4DEA}"/>
            </ac:grpSpMkLst>
          </pc:grpChg>
          <pc:grpChg chg="add del mod">
            <ac:chgData name="John Regula" userId="17b6aed6-6a75-48fb-a3c8-7e7070c8665f" providerId="ADAL" clId="{EEB46435-8AD8-4C4C-BB22-526CE23A6C5A}" dt="2023-06-09T11:12:40.799" v="2367" actId="21"/>
            <ac:grpSpMkLst>
              <pc:docMk/>
              <pc:sldMasterMk cId="3709770057" sldId="2147483648"/>
              <pc:sldLayoutMk cId="2842031625" sldId="2147483688"/>
              <ac:grpSpMk id="12" creationId="{79C133C1-F00E-423D-FD72-BBC42F64BAD9}"/>
            </ac:grpSpMkLst>
          </pc:grpChg>
          <pc:grpChg chg="add del mod">
            <ac:chgData name="John Regula" userId="17b6aed6-6a75-48fb-a3c8-7e7070c8665f" providerId="ADAL" clId="{EEB46435-8AD8-4C4C-BB22-526CE23A6C5A}" dt="2023-06-09T11:13:33.423" v="2374" actId="165"/>
            <ac:grpSpMkLst>
              <pc:docMk/>
              <pc:sldMasterMk cId="3709770057" sldId="2147483648"/>
              <pc:sldLayoutMk cId="2842031625" sldId="2147483688"/>
              <ac:grpSpMk id="13" creationId="{2C24D246-8259-8CF9-7B27-A4B904C1CD52}"/>
            </ac:grpSpMkLst>
          </pc:grpChg>
        </pc:sldLayoutChg>
        <pc:sldLayoutChg chg="addSp delSp modSp add mod ord modTransition setBg">
          <pc:chgData name="John Regula" userId="17b6aed6-6a75-48fb-a3c8-7e7070c8665f" providerId="ADAL" clId="{EEB46435-8AD8-4C4C-BB22-526CE23A6C5A}" dt="2023-06-12T08:25:43.373" v="3362" actId="1076"/>
          <pc:sldLayoutMkLst>
            <pc:docMk/>
            <pc:sldMasterMk cId="3709770057" sldId="2147483648"/>
            <pc:sldLayoutMk cId="2268714502" sldId="2147483689"/>
          </pc:sldLayoutMkLst>
          <pc:spChg chg="add mod">
            <ac:chgData name="John Regula" userId="17b6aed6-6a75-48fb-a3c8-7e7070c8665f" providerId="ADAL" clId="{EEB46435-8AD8-4C4C-BB22-526CE23A6C5A}" dt="2023-06-12T08:07:05.553" v="3318" actId="14100"/>
            <ac:spMkLst>
              <pc:docMk/>
              <pc:sldMasterMk cId="3709770057" sldId="2147483648"/>
              <pc:sldLayoutMk cId="2268714502" sldId="2147483689"/>
              <ac:spMk id="2" creationId="{752CD043-699B-D98F-1A58-657BD3529583}"/>
            </ac:spMkLst>
          </pc:spChg>
          <pc:spChg chg="add mod">
            <ac:chgData name="John Regula" userId="17b6aed6-6a75-48fb-a3c8-7e7070c8665f" providerId="ADAL" clId="{EEB46435-8AD8-4C4C-BB22-526CE23A6C5A}" dt="2023-06-12T08:09:11.343" v="3320" actId="14100"/>
            <ac:spMkLst>
              <pc:docMk/>
              <pc:sldMasterMk cId="3709770057" sldId="2147483648"/>
              <pc:sldLayoutMk cId="2268714502" sldId="2147483689"/>
              <ac:spMk id="3" creationId="{BD0BC3E9-B633-B097-82B0-35B9223A89CC}"/>
            </ac:spMkLst>
          </pc:spChg>
          <pc:spChg chg="add del">
            <ac:chgData name="John Regula" userId="17b6aed6-6a75-48fb-a3c8-7e7070c8665f" providerId="ADAL" clId="{EEB46435-8AD8-4C4C-BB22-526CE23A6C5A}" dt="2023-06-12T08:10:19.796" v="3340" actId="478"/>
            <ac:spMkLst>
              <pc:docMk/>
              <pc:sldMasterMk cId="3709770057" sldId="2147483648"/>
              <pc:sldLayoutMk cId="2268714502" sldId="2147483689"/>
              <ac:spMk id="4" creationId="{ADE9316C-ED89-0FB1-B3C9-92E5D7311479}"/>
            </ac:spMkLst>
          </pc:spChg>
          <pc:spChg chg="add mod">
            <ac:chgData name="John Regula" userId="17b6aed6-6a75-48fb-a3c8-7e7070c8665f" providerId="ADAL" clId="{EEB46435-8AD8-4C4C-BB22-526CE23A6C5A}" dt="2023-06-12T08:07:00.734" v="3317" actId="14100"/>
            <ac:spMkLst>
              <pc:docMk/>
              <pc:sldMasterMk cId="3709770057" sldId="2147483648"/>
              <pc:sldLayoutMk cId="2268714502" sldId="2147483689"/>
              <ac:spMk id="5" creationId="{60221775-BF39-0502-0CE1-9B54CC3C3F25}"/>
            </ac:spMkLst>
          </pc:spChg>
          <pc:spChg chg="add del mod">
            <ac:chgData name="John Regula" userId="17b6aed6-6a75-48fb-a3c8-7e7070c8665f" providerId="ADAL" clId="{EEB46435-8AD8-4C4C-BB22-526CE23A6C5A}" dt="2023-06-12T08:10:09.073" v="3333"/>
            <ac:spMkLst>
              <pc:docMk/>
              <pc:sldMasterMk cId="3709770057" sldId="2147483648"/>
              <pc:sldLayoutMk cId="2268714502" sldId="2147483689"/>
              <ac:spMk id="6" creationId="{E477707A-5BA8-D3F9-9E0E-C11BA1E6B2B0}"/>
            </ac:spMkLst>
          </pc:spChg>
          <pc:spChg chg="mod">
            <ac:chgData name="John Regula" userId="17b6aed6-6a75-48fb-a3c8-7e7070c8665f" providerId="ADAL" clId="{EEB46435-8AD8-4C4C-BB22-526CE23A6C5A}" dt="2023-06-12T08:09:52.345" v="3332"/>
            <ac:spMkLst>
              <pc:docMk/>
              <pc:sldMasterMk cId="3709770057" sldId="2147483648"/>
              <pc:sldLayoutMk cId="2268714502" sldId="2147483689"/>
              <ac:spMk id="8" creationId="{DCAF1C30-8525-13B2-D306-6493FC7F9FB1}"/>
            </ac:spMkLst>
          </pc:spChg>
          <pc:spChg chg="del">
            <ac:chgData name="John Regula" userId="17b6aed6-6a75-48fb-a3c8-7e7070c8665f" providerId="ADAL" clId="{EEB46435-8AD8-4C4C-BB22-526CE23A6C5A}" dt="2023-06-12T08:06:29.226" v="3313" actId="478"/>
            <ac:spMkLst>
              <pc:docMk/>
              <pc:sldMasterMk cId="3709770057" sldId="2147483648"/>
              <pc:sldLayoutMk cId="2268714502" sldId="2147483689"/>
              <ac:spMk id="9" creationId="{A4BCB0CA-9F5A-AA7B-4ECF-E9966F87B09C}"/>
            </ac:spMkLst>
          </pc:spChg>
          <pc:spChg chg="mod">
            <ac:chgData name="John Regula" userId="17b6aed6-6a75-48fb-a3c8-7e7070c8665f" providerId="ADAL" clId="{EEB46435-8AD8-4C4C-BB22-526CE23A6C5A}" dt="2023-06-12T08:09:52.345" v="3332"/>
            <ac:spMkLst>
              <pc:docMk/>
              <pc:sldMasterMk cId="3709770057" sldId="2147483648"/>
              <pc:sldLayoutMk cId="2268714502" sldId="2147483689"/>
              <ac:spMk id="10" creationId="{E5240C53-6394-692D-F5BF-F78E4D1E1362}"/>
            </ac:spMkLst>
          </pc:spChg>
          <pc:spChg chg="mod">
            <ac:chgData name="John Regula" userId="17b6aed6-6a75-48fb-a3c8-7e7070c8665f" providerId="ADAL" clId="{EEB46435-8AD8-4C4C-BB22-526CE23A6C5A}" dt="2023-06-12T08:09:52.345" v="3332"/>
            <ac:spMkLst>
              <pc:docMk/>
              <pc:sldMasterMk cId="3709770057" sldId="2147483648"/>
              <pc:sldLayoutMk cId="2268714502" sldId="2147483689"/>
              <ac:spMk id="11" creationId="{5E94860A-2882-A6C7-4D66-4B1474110866}"/>
            </ac:spMkLst>
          </pc:spChg>
          <pc:spChg chg="mod">
            <ac:chgData name="John Regula" userId="17b6aed6-6a75-48fb-a3c8-7e7070c8665f" providerId="ADAL" clId="{EEB46435-8AD8-4C4C-BB22-526CE23A6C5A}" dt="2023-06-12T08:09:52.345" v="3332"/>
            <ac:spMkLst>
              <pc:docMk/>
              <pc:sldMasterMk cId="3709770057" sldId="2147483648"/>
              <pc:sldLayoutMk cId="2268714502" sldId="2147483689"/>
              <ac:spMk id="12" creationId="{DE4A743F-33A6-D92F-D223-CED3EE8A65EB}"/>
            </ac:spMkLst>
          </pc:spChg>
          <pc:spChg chg="add del">
            <ac:chgData name="John Regula" userId="17b6aed6-6a75-48fb-a3c8-7e7070c8665f" providerId="ADAL" clId="{EEB46435-8AD8-4C4C-BB22-526CE23A6C5A}" dt="2023-06-12T08:10:17.688" v="3335" actId="478"/>
            <ac:spMkLst>
              <pc:docMk/>
              <pc:sldMasterMk cId="3709770057" sldId="2147483648"/>
              <pc:sldLayoutMk cId="2268714502" sldId="2147483689"/>
              <ac:spMk id="14" creationId="{C75FF41F-8D71-C825-C894-11E761AE6B02}"/>
            </ac:spMkLst>
          </pc:spChg>
          <pc:spChg chg="add del">
            <ac:chgData name="John Regula" userId="17b6aed6-6a75-48fb-a3c8-7e7070c8665f" providerId="ADAL" clId="{EEB46435-8AD8-4C4C-BB22-526CE23A6C5A}" dt="2023-06-12T08:10:17.137" v="3334" actId="478"/>
            <ac:spMkLst>
              <pc:docMk/>
              <pc:sldMasterMk cId="3709770057" sldId="2147483648"/>
              <pc:sldLayoutMk cId="2268714502" sldId="2147483689"/>
              <ac:spMk id="15" creationId="{EFDE87BB-EB76-6461-ED3A-FB14B63B5EF9}"/>
            </ac:spMkLst>
          </pc:spChg>
          <pc:spChg chg="del">
            <ac:chgData name="John Regula" userId="17b6aed6-6a75-48fb-a3c8-7e7070c8665f" providerId="ADAL" clId="{EEB46435-8AD8-4C4C-BB22-526CE23A6C5A}" dt="2023-06-12T08:06:26.849" v="3311" actId="478"/>
            <ac:spMkLst>
              <pc:docMk/>
              <pc:sldMasterMk cId="3709770057" sldId="2147483648"/>
              <pc:sldLayoutMk cId="2268714502" sldId="2147483689"/>
              <ac:spMk id="19" creationId="{4C8C7832-2E0E-F5F4-D490-5C423AE1A45E}"/>
            </ac:spMkLst>
          </pc:spChg>
          <pc:spChg chg="del">
            <ac:chgData name="John Regula" userId="17b6aed6-6a75-48fb-a3c8-7e7070c8665f" providerId="ADAL" clId="{EEB46435-8AD8-4C4C-BB22-526CE23A6C5A}" dt="2023-06-12T08:06:27.669" v="3312" actId="478"/>
            <ac:spMkLst>
              <pc:docMk/>
              <pc:sldMasterMk cId="3709770057" sldId="2147483648"/>
              <pc:sldLayoutMk cId="2268714502" sldId="2147483689"/>
              <ac:spMk id="22" creationId="{7828F340-6474-DAE7-FFDF-BAEB34AC81B9}"/>
            </ac:spMkLst>
          </pc:spChg>
          <pc:spChg chg="add del mod">
            <ac:chgData name="John Regula" userId="17b6aed6-6a75-48fb-a3c8-7e7070c8665f" providerId="ADAL" clId="{EEB46435-8AD8-4C4C-BB22-526CE23A6C5A}" dt="2023-06-12T08:25:43.373" v="3362" actId="1076"/>
            <ac:spMkLst>
              <pc:docMk/>
              <pc:sldMasterMk cId="3709770057" sldId="2147483648"/>
              <pc:sldLayoutMk cId="2268714502" sldId="2147483689"/>
              <ac:spMk id="27" creationId="{607C1F27-4157-330B-6282-14AA0D2BEB10}"/>
            </ac:spMkLst>
          </pc:spChg>
          <pc:spChg chg="add del mod">
            <ac:chgData name="John Regula" userId="17b6aed6-6a75-48fb-a3c8-7e7070c8665f" providerId="ADAL" clId="{EEB46435-8AD8-4C4C-BB22-526CE23A6C5A}" dt="2023-06-12T08:25:43.373" v="3362" actId="1076"/>
            <ac:spMkLst>
              <pc:docMk/>
              <pc:sldMasterMk cId="3709770057" sldId="2147483648"/>
              <pc:sldLayoutMk cId="2268714502" sldId="2147483689"/>
              <ac:spMk id="29" creationId="{44F23861-71EF-FB7B-D83A-FD0B69A915CF}"/>
            </ac:spMkLst>
          </pc:spChg>
          <pc:spChg chg="add del mod">
            <ac:chgData name="John Regula" userId="17b6aed6-6a75-48fb-a3c8-7e7070c8665f" providerId="ADAL" clId="{EEB46435-8AD8-4C4C-BB22-526CE23A6C5A}" dt="2023-06-12T08:25:43.373" v="3362" actId="1076"/>
            <ac:spMkLst>
              <pc:docMk/>
              <pc:sldMasterMk cId="3709770057" sldId="2147483648"/>
              <pc:sldLayoutMk cId="2268714502" sldId="2147483689"/>
              <ac:spMk id="30" creationId="{45D51146-78F9-36C1-5F18-B68766C2AFD3}"/>
            </ac:spMkLst>
          </pc:spChg>
          <pc:spChg chg="add del mod">
            <ac:chgData name="John Regula" userId="17b6aed6-6a75-48fb-a3c8-7e7070c8665f" providerId="ADAL" clId="{EEB46435-8AD8-4C4C-BB22-526CE23A6C5A}" dt="2023-06-12T08:25:43.373" v="3362" actId="1076"/>
            <ac:spMkLst>
              <pc:docMk/>
              <pc:sldMasterMk cId="3709770057" sldId="2147483648"/>
              <pc:sldLayoutMk cId="2268714502" sldId="2147483689"/>
              <ac:spMk id="31" creationId="{2DABC660-8022-FC13-ED94-2A6591A92F75}"/>
            </ac:spMkLst>
          </pc:spChg>
          <pc:grpChg chg="add del mod">
            <ac:chgData name="John Regula" userId="17b6aed6-6a75-48fb-a3c8-7e7070c8665f" providerId="ADAL" clId="{EEB46435-8AD8-4C4C-BB22-526CE23A6C5A}" dt="2023-06-12T08:10:09.073" v="3333"/>
            <ac:grpSpMkLst>
              <pc:docMk/>
              <pc:sldMasterMk cId="3709770057" sldId="2147483648"/>
              <pc:sldLayoutMk cId="2268714502" sldId="2147483689"/>
              <ac:grpSpMk id="7" creationId="{0EE6B62B-519A-DC8E-358D-C9C95F483633}"/>
            </ac:grpSpMkLst>
          </pc:grpChg>
          <pc:picChg chg="del">
            <ac:chgData name="John Regula" userId="17b6aed6-6a75-48fb-a3c8-7e7070c8665f" providerId="ADAL" clId="{EEB46435-8AD8-4C4C-BB22-526CE23A6C5A}" dt="2023-06-12T08:06:24.516" v="3310" actId="478"/>
            <ac:picMkLst>
              <pc:docMk/>
              <pc:sldMasterMk cId="3709770057" sldId="2147483648"/>
              <pc:sldLayoutMk cId="2268714502" sldId="2147483689"/>
              <ac:picMk id="24" creationId="{25CFE754-8A09-280B-2252-D1B48E46633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23B63-7CB5-4F87-AFA8-7A7C12DF8D2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AF4CE-E491-4C24-973E-BE509AF71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15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8C8C-320D-421D-9130-6176E05FFD6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15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58C8C-320D-421D-9130-6176E05FFD6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01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58C8C-320D-421D-9130-6176E05FFD6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94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AF4CE-E491-4C24-973E-BE509AF71BB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1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AF4CE-E491-4C24-973E-BE509AF71BB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3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8C8C-320D-421D-9130-6176E05FFD6E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96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CFD3E33-1CF0-47B5-7A15-F68739B649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13211" y="0"/>
            <a:ext cx="4359328" cy="6850856"/>
          </a:xfrm>
          <a:custGeom>
            <a:avLst/>
            <a:gdLst>
              <a:gd name="connsiteX0" fmla="*/ 5003 w 4366799"/>
              <a:gd name="connsiteY0" fmla="*/ 0 h 6850856"/>
              <a:gd name="connsiteX1" fmla="*/ 2988647 w 4366799"/>
              <a:gd name="connsiteY1" fmla="*/ 0 h 6850856"/>
              <a:gd name="connsiteX2" fmla="*/ 3329756 w 4366799"/>
              <a:gd name="connsiteY2" fmla="*/ 347212 h 6850856"/>
              <a:gd name="connsiteX3" fmla="*/ 4366173 w 4366799"/>
              <a:gd name="connsiteY3" fmla="*/ 1385265 h 6850856"/>
              <a:gd name="connsiteX4" fmla="*/ 4360567 w 4366799"/>
              <a:gd name="connsiteY4" fmla="*/ 4128003 h 6850856"/>
              <a:gd name="connsiteX5" fmla="*/ 4355001 w 4366799"/>
              <a:gd name="connsiteY5" fmla="*/ 6850856 h 6850856"/>
              <a:gd name="connsiteX6" fmla="*/ 2127331 w 4366799"/>
              <a:gd name="connsiteY6" fmla="*/ 6850856 h 6850856"/>
              <a:gd name="connsiteX7" fmla="*/ 5028 w 4366799"/>
              <a:gd name="connsiteY7" fmla="*/ 4741494 h 6850856"/>
              <a:gd name="connsiteX8" fmla="*/ 742 w 4366799"/>
              <a:gd name="connsiteY8" fmla="*/ 1187336 h 685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6799" h="6850856">
                <a:moveTo>
                  <a:pt x="5003" y="0"/>
                </a:moveTo>
                <a:lnTo>
                  <a:pt x="2988647" y="0"/>
                </a:lnTo>
                <a:lnTo>
                  <a:pt x="3329756" y="347212"/>
                </a:lnTo>
                <a:cubicBezTo>
                  <a:pt x="3675229" y="693230"/>
                  <a:pt x="4029804" y="1035833"/>
                  <a:pt x="4366173" y="1385265"/>
                </a:cubicBezTo>
                <a:cubicBezTo>
                  <a:pt x="4368350" y="2297488"/>
                  <a:pt x="4364458" y="3212745"/>
                  <a:pt x="4360567" y="4128003"/>
                </a:cubicBezTo>
                <a:lnTo>
                  <a:pt x="4355001" y="6850856"/>
                </a:lnTo>
                <a:lnTo>
                  <a:pt x="2127331" y="6850856"/>
                </a:lnTo>
                <a:lnTo>
                  <a:pt x="5028" y="4741494"/>
                </a:lnTo>
                <a:cubicBezTo>
                  <a:pt x="1763" y="3549509"/>
                  <a:pt x="-1503" y="2375730"/>
                  <a:pt x="742" y="1187336"/>
                </a:cubicBezTo>
                <a:close/>
              </a:path>
            </a:pathLst>
          </a:custGeom>
          <a:effectLst>
            <a:innerShdw blurRad="241300">
              <a:prstClr val="black">
                <a:alpha val="75000"/>
              </a:prstClr>
            </a:innerShdw>
          </a:effectLst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50FC8-2D7F-E87F-BC4A-619FBC8CA140}"/>
              </a:ext>
            </a:extLst>
          </p:cNvPr>
          <p:cNvSpPr txBox="1"/>
          <p:nvPr userDrawn="1"/>
        </p:nvSpPr>
        <p:spPr>
          <a:xfrm>
            <a:off x="528724" y="6137748"/>
            <a:ext cx="4396740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>
                <a:solidFill>
                  <a:srgbClr val="55D2B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savilleassessment.com</a:t>
            </a:r>
          </a:p>
          <a:p>
            <a:pPr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 Ltd. All rights reserved.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9E7735F2-47B5-38F9-4A10-3F3591D804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638" y="3584751"/>
            <a:ext cx="5447289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01A96A6D-6411-7ABB-9F48-93B53A5A3F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638" y="5138148"/>
            <a:ext cx="4397375" cy="36974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2pPr>
            <a:lvl3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3pPr>
            <a:lvl4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4pPr>
            <a:lvl5pPr marL="0" algn="l" defTabSz="914400" rtl="0" eaLnBrk="1" latinLnBrk="0" hangingPunct="1">
              <a:defRPr lang="en-GB" sz="2000" kern="12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91886EC-1986-8FEF-C701-80920CC3E5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482769"/>
            <a:ext cx="1646913" cy="179744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7CB7F87-07D6-6430-6813-EF8406DDE654}"/>
              </a:ext>
            </a:extLst>
          </p:cNvPr>
          <p:cNvGrpSpPr/>
          <p:nvPr userDrawn="1"/>
        </p:nvGrpSpPr>
        <p:grpSpPr>
          <a:xfrm>
            <a:off x="3850235" y="-493"/>
            <a:ext cx="8362044" cy="6871649"/>
            <a:chOff x="3850235" y="-493"/>
            <a:chExt cx="8362044" cy="687164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018D83A-6ED4-6760-A2BA-FB82546A7075}"/>
                </a:ext>
              </a:extLst>
            </p:cNvPr>
            <p:cNvSpPr/>
            <p:nvPr userDrawn="1"/>
          </p:nvSpPr>
          <p:spPr>
            <a:xfrm>
              <a:off x="3850235" y="-493"/>
              <a:ext cx="3262976" cy="4733555"/>
            </a:xfrm>
            <a:custGeom>
              <a:avLst/>
              <a:gdLst>
                <a:gd name="connsiteX0" fmla="*/ 1293400 w 3262976"/>
                <a:gd name="connsiteY0" fmla="*/ 0 h 4733555"/>
                <a:gd name="connsiteX1" fmla="*/ 3262976 w 3262976"/>
                <a:gd name="connsiteY1" fmla="*/ 0 h 4733555"/>
                <a:gd name="connsiteX2" fmla="*/ 3262976 w 3262976"/>
                <a:gd name="connsiteY2" fmla="*/ 4733555 h 4733555"/>
                <a:gd name="connsiteX3" fmla="*/ 62362 w 3262976"/>
                <a:gd name="connsiteY3" fmla="*/ 1533435 h 4733555"/>
                <a:gd name="connsiteX4" fmla="*/ 0 w 3262976"/>
                <a:gd name="connsiteY4" fmla="*/ 1381988 h 4733555"/>
                <a:gd name="connsiteX5" fmla="*/ 62362 w 3262976"/>
                <a:gd name="connsiteY5" fmla="*/ 1231040 h 4733555"/>
                <a:gd name="connsiteX6" fmla="*/ 1293400 w 3262976"/>
                <a:gd name="connsiteY6" fmla="*/ 0 h 473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2976" h="4733555">
                  <a:moveTo>
                    <a:pt x="1293400" y="0"/>
                  </a:moveTo>
                  <a:lnTo>
                    <a:pt x="3262976" y="0"/>
                  </a:lnTo>
                  <a:lnTo>
                    <a:pt x="3262976" y="4733555"/>
                  </a:lnTo>
                  <a:lnTo>
                    <a:pt x="62362" y="1533435"/>
                  </a:lnTo>
                  <a:cubicBezTo>
                    <a:pt x="20784" y="1491363"/>
                    <a:pt x="0" y="1436925"/>
                    <a:pt x="0" y="1381988"/>
                  </a:cubicBezTo>
                  <a:cubicBezTo>
                    <a:pt x="0" y="1327051"/>
                    <a:pt x="20784" y="1272613"/>
                    <a:pt x="62362" y="1231040"/>
                  </a:cubicBezTo>
                  <a:lnTo>
                    <a:pt x="129340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9F47A6-EC81-9A38-C5E6-AA6257C06E28}"/>
                </a:ext>
              </a:extLst>
            </p:cNvPr>
            <p:cNvSpPr/>
            <p:nvPr userDrawn="1"/>
          </p:nvSpPr>
          <p:spPr>
            <a:xfrm>
              <a:off x="4975611" y="4733555"/>
              <a:ext cx="4275201" cy="2137601"/>
            </a:xfrm>
            <a:custGeom>
              <a:avLst/>
              <a:gdLst>
                <a:gd name="connsiteX0" fmla="*/ 2137601 w 4275201"/>
                <a:gd name="connsiteY0" fmla="*/ 0 h 2137601"/>
                <a:gd name="connsiteX1" fmla="*/ 4275201 w 4275201"/>
                <a:gd name="connsiteY1" fmla="*/ 2137601 h 2137601"/>
                <a:gd name="connsiteX2" fmla="*/ 0 w 4275201"/>
                <a:gd name="connsiteY2" fmla="*/ 2137601 h 2137601"/>
                <a:gd name="connsiteX3" fmla="*/ 2137601 w 4275201"/>
                <a:gd name="connsiteY3" fmla="*/ 0 h 213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201" h="2137601">
                  <a:moveTo>
                    <a:pt x="2137601" y="0"/>
                  </a:moveTo>
                  <a:lnTo>
                    <a:pt x="4275201" y="2137601"/>
                  </a:lnTo>
                  <a:lnTo>
                    <a:pt x="0" y="2137601"/>
                  </a:lnTo>
                  <a:lnTo>
                    <a:pt x="2137601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B52BEF7-83B9-9F35-BF2D-DA0A9651B011}"/>
                </a:ext>
              </a:extLst>
            </p:cNvPr>
            <p:cNvSpPr/>
            <p:nvPr userDrawn="1"/>
          </p:nvSpPr>
          <p:spPr>
            <a:xfrm>
              <a:off x="10087553" y="-493"/>
              <a:ext cx="2124726" cy="1381988"/>
            </a:xfrm>
            <a:custGeom>
              <a:avLst/>
              <a:gdLst>
                <a:gd name="connsiteX0" fmla="*/ 0 w 2124726"/>
                <a:gd name="connsiteY0" fmla="*/ 0 h 1381988"/>
                <a:gd name="connsiteX1" fmla="*/ 2124726 w 2124726"/>
                <a:gd name="connsiteY1" fmla="*/ 0 h 1381988"/>
                <a:gd name="connsiteX2" fmla="*/ 2124726 w 2124726"/>
                <a:gd name="connsiteY2" fmla="*/ 639453 h 1381988"/>
                <a:gd name="connsiteX3" fmla="*/ 1382191 w 2124726"/>
                <a:gd name="connsiteY3" fmla="*/ 1381988 h 1381988"/>
                <a:gd name="connsiteX4" fmla="*/ 0 w 2124726"/>
                <a:gd name="connsiteY4" fmla="*/ 0 h 138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26" h="1381988">
                  <a:moveTo>
                    <a:pt x="0" y="0"/>
                  </a:moveTo>
                  <a:lnTo>
                    <a:pt x="2124726" y="0"/>
                  </a:lnTo>
                  <a:lnTo>
                    <a:pt x="2124726" y="639453"/>
                  </a:lnTo>
                  <a:lnTo>
                    <a:pt x="1382191" y="1381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DEEA79-9CA9-075A-3D83-989E4AC88243}"/>
                </a:ext>
              </a:extLst>
            </p:cNvPr>
            <p:cNvSpPr/>
            <p:nvPr userDrawn="1"/>
          </p:nvSpPr>
          <p:spPr>
            <a:xfrm>
              <a:off x="11469743" y="1381496"/>
              <a:ext cx="742536" cy="5469361"/>
            </a:xfrm>
            <a:custGeom>
              <a:avLst/>
              <a:gdLst>
                <a:gd name="connsiteX0" fmla="*/ 0 w 742536"/>
                <a:gd name="connsiteY0" fmla="*/ 0 h 5469361"/>
                <a:gd name="connsiteX1" fmla="*/ 742536 w 742536"/>
                <a:gd name="connsiteY1" fmla="*/ 742536 h 5469361"/>
                <a:gd name="connsiteX2" fmla="*/ 742536 w 742536"/>
                <a:gd name="connsiteY2" fmla="*/ 5469361 h 5469361"/>
                <a:gd name="connsiteX3" fmla="*/ 0 w 742536"/>
                <a:gd name="connsiteY3" fmla="*/ 5469361 h 5469361"/>
                <a:gd name="connsiteX4" fmla="*/ 0 w 742536"/>
                <a:gd name="connsiteY4" fmla="*/ 0 h 546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536" h="5469361">
                  <a:moveTo>
                    <a:pt x="0" y="0"/>
                  </a:moveTo>
                  <a:lnTo>
                    <a:pt x="742536" y="742536"/>
                  </a:lnTo>
                  <a:lnTo>
                    <a:pt x="742536" y="5469361"/>
                  </a:lnTo>
                  <a:lnTo>
                    <a:pt x="0" y="5469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43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 Edi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E9316C-ED89-0FB1-B3C9-92E5D73114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83555" y="0"/>
            <a:ext cx="2497843" cy="6858000"/>
          </a:xfrm>
          <a:custGeom>
            <a:avLst/>
            <a:gdLst>
              <a:gd name="connsiteX0" fmla="*/ 0 w 2497843"/>
              <a:gd name="connsiteY0" fmla="*/ 0 h 6858000"/>
              <a:gd name="connsiteX1" fmla="*/ 330194 w 2497843"/>
              <a:gd name="connsiteY1" fmla="*/ 0 h 6858000"/>
              <a:gd name="connsiteX2" fmla="*/ 2497843 w 2497843"/>
              <a:gd name="connsiteY2" fmla="*/ 2181817 h 6858000"/>
              <a:gd name="connsiteX3" fmla="*/ 2496118 w 2497843"/>
              <a:gd name="connsiteY3" fmla="*/ 4678364 h 6858000"/>
              <a:gd name="connsiteX4" fmla="*/ 2494613 w 2497843"/>
              <a:gd name="connsiteY4" fmla="*/ 6858000 h 6858000"/>
              <a:gd name="connsiteX5" fmla="*/ 2177923 w 2497843"/>
              <a:gd name="connsiteY5" fmla="*/ 6858000 h 6858000"/>
              <a:gd name="connsiteX6" fmla="*/ 6011 w 2497843"/>
              <a:gd name="connsiteY6" fmla="*/ 46830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7843" h="6858000">
                <a:moveTo>
                  <a:pt x="0" y="0"/>
                </a:moveTo>
                <a:lnTo>
                  <a:pt x="330194" y="0"/>
                </a:lnTo>
                <a:lnTo>
                  <a:pt x="2497843" y="2181817"/>
                </a:lnTo>
                <a:cubicBezTo>
                  <a:pt x="2495121" y="3011853"/>
                  <a:pt x="2495620" y="3845108"/>
                  <a:pt x="2496118" y="4678364"/>
                </a:cubicBezTo>
                <a:lnTo>
                  <a:pt x="2494613" y="6858000"/>
                </a:lnTo>
                <a:lnTo>
                  <a:pt x="2177923" y="6858000"/>
                </a:lnTo>
                <a:lnTo>
                  <a:pt x="6011" y="46830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BCB0CA-9F5A-AA7B-4ECF-E9966F87B09C}"/>
              </a:ext>
            </a:extLst>
          </p:cNvPr>
          <p:cNvSpPr txBox="1"/>
          <p:nvPr userDrawn="1"/>
        </p:nvSpPr>
        <p:spPr>
          <a:xfrm>
            <a:off x="528724" y="6137748"/>
            <a:ext cx="4396740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>
                <a:solidFill>
                  <a:srgbClr val="55D2B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savilleassessment.com</a:t>
            </a:r>
          </a:p>
          <a:p>
            <a:pPr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Assessment. All rights reserved.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C8C7832-2E0E-F5F4-D490-5C423AE1A45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8638" y="3584751"/>
            <a:ext cx="5447289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828F340-6474-DAE7-FFDF-BAEB34AC81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8638" y="5138148"/>
            <a:ext cx="4397375" cy="36974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2pPr>
            <a:lvl3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3pPr>
            <a:lvl4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4pPr>
            <a:lvl5pPr marL="0" algn="l" defTabSz="914400" rtl="0" eaLnBrk="1" latinLnBrk="0" hangingPunct="1">
              <a:defRPr lang="en-GB" sz="2000" kern="12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5CFE754-8A09-280B-2252-D1B48E466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482769"/>
            <a:ext cx="1646913" cy="179744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ABC660-8022-FC13-ED94-2A6591A92F75}"/>
              </a:ext>
            </a:extLst>
          </p:cNvPr>
          <p:cNvSpPr/>
          <p:nvPr/>
        </p:nvSpPr>
        <p:spPr>
          <a:xfrm>
            <a:off x="5154207" y="0"/>
            <a:ext cx="2431167" cy="4677403"/>
          </a:xfrm>
          <a:custGeom>
            <a:avLst/>
            <a:gdLst>
              <a:gd name="connsiteX0" fmla="*/ 2114222 w 2431167"/>
              <a:gd name="connsiteY0" fmla="*/ 0 h 4677403"/>
              <a:gd name="connsiteX1" fmla="*/ 2431167 w 2431167"/>
              <a:gd name="connsiteY1" fmla="*/ 0 h 4677403"/>
              <a:gd name="connsiteX2" fmla="*/ 2431167 w 2431167"/>
              <a:gd name="connsiteY2" fmla="*/ 4677403 h 4677403"/>
              <a:gd name="connsiteX3" fmla="*/ 46465 w 2431167"/>
              <a:gd name="connsiteY3" fmla="*/ 2293069 h 4677403"/>
              <a:gd name="connsiteX4" fmla="*/ 0 w 2431167"/>
              <a:gd name="connsiteY4" fmla="*/ 2180229 h 4677403"/>
              <a:gd name="connsiteX5" fmla="*/ 46465 w 2431167"/>
              <a:gd name="connsiteY5" fmla="*/ 2067761 h 4677403"/>
              <a:gd name="connsiteX6" fmla="*/ 2114222 w 2431167"/>
              <a:gd name="connsiteY6" fmla="*/ 0 h 46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1167" h="4677403">
                <a:moveTo>
                  <a:pt x="2114222" y="0"/>
                </a:moveTo>
                <a:lnTo>
                  <a:pt x="2431167" y="0"/>
                </a:lnTo>
                <a:lnTo>
                  <a:pt x="2431167" y="4677403"/>
                </a:lnTo>
                <a:lnTo>
                  <a:pt x="46465" y="2293069"/>
                </a:lnTo>
                <a:cubicBezTo>
                  <a:pt x="15486" y="2261722"/>
                  <a:pt x="0" y="2221161"/>
                  <a:pt x="0" y="2180229"/>
                </a:cubicBezTo>
                <a:cubicBezTo>
                  <a:pt x="0" y="2139297"/>
                  <a:pt x="15486" y="2098736"/>
                  <a:pt x="46465" y="2067761"/>
                </a:cubicBezTo>
                <a:lnTo>
                  <a:pt x="2114222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5D51146-78F9-36C1-5F18-B68766C2AFD3}"/>
              </a:ext>
            </a:extLst>
          </p:cNvPr>
          <p:cNvSpPr/>
          <p:nvPr/>
        </p:nvSpPr>
        <p:spPr>
          <a:xfrm>
            <a:off x="7902366" y="1"/>
            <a:ext cx="4289634" cy="2180229"/>
          </a:xfrm>
          <a:custGeom>
            <a:avLst/>
            <a:gdLst>
              <a:gd name="connsiteX0" fmla="*/ 0 w 4289634"/>
              <a:gd name="connsiteY0" fmla="*/ 0 h 2180229"/>
              <a:gd name="connsiteX1" fmla="*/ 4289634 w 4289634"/>
              <a:gd name="connsiteY1" fmla="*/ 0 h 2180229"/>
              <a:gd name="connsiteX2" fmla="*/ 4289634 w 4289634"/>
              <a:gd name="connsiteY2" fmla="*/ 71145 h 2180229"/>
              <a:gd name="connsiteX3" fmla="*/ 2180550 w 4289634"/>
              <a:gd name="connsiteY3" fmla="*/ 2180229 h 2180229"/>
              <a:gd name="connsiteX4" fmla="*/ 0 w 4289634"/>
              <a:gd name="connsiteY4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634" h="2180229">
                <a:moveTo>
                  <a:pt x="0" y="0"/>
                </a:moveTo>
                <a:lnTo>
                  <a:pt x="4289634" y="0"/>
                </a:lnTo>
                <a:lnTo>
                  <a:pt x="4289634" y="71145"/>
                </a:lnTo>
                <a:lnTo>
                  <a:pt x="2180550" y="2180229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4F23861-71EF-FB7B-D83A-FD0B69A915CF}"/>
              </a:ext>
            </a:extLst>
          </p:cNvPr>
          <p:cNvSpPr/>
          <p:nvPr/>
        </p:nvSpPr>
        <p:spPr>
          <a:xfrm>
            <a:off x="10082915" y="2180229"/>
            <a:ext cx="2109085" cy="4677771"/>
          </a:xfrm>
          <a:custGeom>
            <a:avLst/>
            <a:gdLst>
              <a:gd name="connsiteX0" fmla="*/ 0 w 2109085"/>
              <a:gd name="connsiteY0" fmla="*/ 0 h 4677771"/>
              <a:gd name="connsiteX1" fmla="*/ 2109085 w 2109085"/>
              <a:gd name="connsiteY1" fmla="*/ 2109084 h 4677771"/>
              <a:gd name="connsiteX2" fmla="*/ 2109085 w 2109085"/>
              <a:gd name="connsiteY2" fmla="*/ 2885264 h 4677771"/>
              <a:gd name="connsiteX3" fmla="*/ 316577 w 2109085"/>
              <a:gd name="connsiteY3" fmla="*/ 4677771 h 4677771"/>
              <a:gd name="connsiteX4" fmla="*/ 0 w 2109085"/>
              <a:gd name="connsiteY4" fmla="*/ 4677771 h 4677771"/>
              <a:gd name="connsiteX5" fmla="*/ 0 w 2109085"/>
              <a:gd name="connsiteY5" fmla="*/ 0 h 467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85" h="4677771">
                <a:moveTo>
                  <a:pt x="0" y="0"/>
                </a:moveTo>
                <a:lnTo>
                  <a:pt x="2109085" y="2109084"/>
                </a:lnTo>
                <a:lnTo>
                  <a:pt x="2109085" y="2885264"/>
                </a:lnTo>
                <a:lnTo>
                  <a:pt x="316577" y="4677771"/>
                </a:lnTo>
                <a:lnTo>
                  <a:pt x="0" y="4677771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07C1F27-4157-330B-6282-14AA0D2BEB10}"/>
              </a:ext>
            </a:extLst>
          </p:cNvPr>
          <p:cNvSpPr/>
          <p:nvPr/>
        </p:nvSpPr>
        <p:spPr>
          <a:xfrm>
            <a:off x="5405145" y="4677772"/>
            <a:ext cx="4360458" cy="2180229"/>
          </a:xfrm>
          <a:custGeom>
            <a:avLst/>
            <a:gdLst>
              <a:gd name="connsiteX0" fmla="*/ 2180229 w 4360458"/>
              <a:gd name="connsiteY0" fmla="*/ 0 h 2180229"/>
              <a:gd name="connsiteX1" fmla="*/ 4360458 w 4360458"/>
              <a:gd name="connsiteY1" fmla="*/ 2180229 h 2180229"/>
              <a:gd name="connsiteX2" fmla="*/ 0 w 4360458"/>
              <a:gd name="connsiteY2" fmla="*/ 2180229 h 2180229"/>
              <a:gd name="connsiteX3" fmla="*/ 2180229 w 4360458"/>
              <a:gd name="connsiteY3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0458" h="2180229">
                <a:moveTo>
                  <a:pt x="2180229" y="0"/>
                </a:moveTo>
                <a:lnTo>
                  <a:pt x="4360458" y="2180229"/>
                </a:lnTo>
                <a:lnTo>
                  <a:pt x="0" y="2180229"/>
                </a:lnTo>
                <a:lnTo>
                  <a:pt x="2180229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FF41F-8D71-C825-C894-11E761AE6B02}"/>
              </a:ext>
            </a:extLst>
          </p:cNvPr>
          <p:cNvSpPr/>
          <p:nvPr userDrawn="1"/>
        </p:nvSpPr>
        <p:spPr>
          <a:xfrm>
            <a:off x="10903333" y="810569"/>
            <a:ext cx="1303654" cy="2739497"/>
          </a:xfrm>
          <a:custGeom>
            <a:avLst/>
            <a:gdLst>
              <a:gd name="connsiteX0" fmla="*/ 1303654 w 1303654"/>
              <a:gd name="connsiteY0" fmla="*/ 0 h 2739497"/>
              <a:gd name="connsiteX1" fmla="*/ 1303654 w 1303654"/>
              <a:gd name="connsiteY1" fmla="*/ 2739497 h 2739497"/>
              <a:gd name="connsiteX2" fmla="*/ 46464 w 1303654"/>
              <a:gd name="connsiteY2" fmla="*/ 1482500 h 2739497"/>
              <a:gd name="connsiteX3" fmla="*/ 0 w 1303654"/>
              <a:gd name="connsiteY3" fmla="*/ 1369661 h 2739497"/>
              <a:gd name="connsiteX4" fmla="*/ 46464 w 1303654"/>
              <a:gd name="connsiteY4" fmla="*/ 1257193 h 2739497"/>
              <a:gd name="connsiteX5" fmla="*/ 1303654 w 1303654"/>
              <a:gd name="connsiteY5" fmla="*/ 0 h 273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54" h="2739497">
                <a:moveTo>
                  <a:pt x="1303654" y="0"/>
                </a:moveTo>
                <a:lnTo>
                  <a:pt x="1303654" y="2739497"/>
                </a:lnTo>
                <a:lnTo>
                  <a:pt x="46464" y="1482500"/>
                </a:lnTo>
                <a:cubicBezTo>
                  <a:pt x="15486" y="1451153"/>
                  <a:pt x="0" y="1410593"/>
                  <a:pt x="0" y="1369661"/>
                </a:cubicBezTo>
                <a:cubicBezTo>
                  <a:pt x="0" y="1328728"/>
                  <a:pt x="15486" y="1288168"/>
                  <a:pt x="46464" y="1257193"/>
                </a:cubicBezTo>
                <a:lnTo>
                  <a:pt x="1303654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DE87BB-EB76-6461-ED3A-FB14B63B5EF9}"/>
              </a:ext>
            </a:extLst>
          </p:cNvPr>
          <p:cNvSpPr/>
          <p:nvPr userDrawn="1"/>
        </p:nvSpPr>
        <p:spPr>
          <a:xfrm>
            <a:off x="11154270" y="5805284"/>
            <a:ext cx="1052717" cy="1052716"/>
          </a:xfrm>
          <a:custGeom>
            <a:avLst/>
            <a:gdLst>
              <a:gd name="connsiteX0" fmla="*/ 1052717 w 1052717"/>
              <a:gd name="connsiteY0" fmla="*/ 0 h 1052716"/>
              <a:gd name="connsiteX1" fmla="*/ 1052717 w 1052717"/>
              <a:gd name="connsiteY1" fmla="*/ 1052716 h 1052716"/>
              <a:gd name="connsiteX2" fmla="*/ 0 w 1052717"/>
              <a:gd name="connsiteY2" fmla="*/ 1052716 h 1052716"/>
              <a:gd name="connsiteX3" fmla="*/ 1052717 w 1052717"/>
              <a:gd name="connsiteY3" fmla="*/ 0 h 105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717" h="1052716">
                <a:moveTo>
                  <a:pt x="1052717" y="0"/>
                </a:moveTo>
                <a:lnTo>
                  <a:pt x="1052717" y="1052716"/>
                </a:lnTo>
                <a:lnTo>
                  <a:pt x="0" y="1052716"/>
                </a:lnTo>
                <a:lnTo>
                  <a:pt x="1052717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3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 Woma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BCB0CA-9F5A-AA7B-4ECF-E9966F87B09C}"/>
              </a:ext>
            </a:extLst>
          </p:cNvPr>
          <p:cNvSpPr txBox="1"/>
          <p:nvPr userDrawn="1"/>
        </p:nvSpPr>
        <p:spPr>
          <a:xfrm>
            <a:off x="528724" y="6137748"/>
            <a:ext cx="4396740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>
                <a:solidFill>
                  <a:srgbClr val="55D2B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savilleassessment.com</a:t>
            </a:r>
          </a:p>
          <a:p>
            <a:pPr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Assessment. All rights reserved.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C8C7832-2E0E-F5F4-D490-5C423AE1A45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8638" y="3584751"/>
            <a:ext cx="5447289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828F340-6474-DAE7-FFDF-BAEB34AC81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8638" y="5138148"/>
            <a:ext cx="4397375" cy="36974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2pPr>
            <a:lvl3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3pPr>
            <a:lvl4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4pPr>
            <a:lvl5pPr marL="0" algn="l" defTabSz="914400" rtl="0" eaLnBrk="1" latinLnBrk="0" hangingPunct="1">
              <a:defRPr lang="en-GB" sz="2000" kern="12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5CFE754-8A09-280B-2252-D1B48E466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482769"/>
            <a:ext cx="1646913" cy="179744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ABC660-8022-FC13-ED94-2A6591A92F75}"/>
              </a:ext>
            </a:extLst>
          </p:cNvPr>
          <p:cNvSpPr/>
          <p:nvPr/>
        </p:nvSpPr>
        <p:spPr>
          <a:xfrm>
            <a:off x="5154207" y="0"/>
            <a:ext cx="2431167" cy="4677403"/>
          </a:xfrm>
          <a:custGeom>
            <a:avLst/>
            <a:gdLst>
              <a:gd name="connsiteX0" fmla="*/ 2114222 w 2431167"/>
              <a:gd name="connsiteY0" fmla="*/ 0 h 4677403"/>
              <a:gd name="connsiteX1" fmla="*/ 2431167 w 2431167"/>
              <a:gd name="connsiteY1" fmla="*/ 0 h 4677403"/>
              <a:gd name="connsiteX2" fmla="*/ 2431167 w 2431167"/>
              <a:gd name="connsiteY2" fmla="*/ 4677403 h 4677403"/>
              <a:gd name="connsiteX3" fmla="*/ 46465 w 2431167"/>
              <a:gd name="connsiteY3" fmla="*/ 2293069 h 4677403"/>
              <a:gd name="connsiteX4" fmla="*/ 0 w 2431167"/>
              <a:gd name="connsiteY4" fmla="*/ 2180229 h 4677403"/>
              <a:gd name="connsiteX5" fmla="*/ 46465 w 2431167"/>
              <a:gd name="connsiteY5" fmla="*/ 2067761 h 4677403"/>
              <a:gd name="connsiteX6" fmla="*/ 2114222 w 2431167"/>
              <a:gd name="connsiteY6" fmla="*/ 0 h 46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1167" h="4677403">
                <a:moveTo>
                  <a:pt x="2114222" y="0"/>
                </a:moveTo>
                <a:lnTo>
                  <a:pt x="2431167" y="0"/>
                </a:lnTo>
                <a:lnTo>
                  <a:pt x="2431167" y="4677403"/>
                </a:lnTo>
                <a:lnTo>
                  <a:pt x="46465" y="2293069"/>
                </a:lnTo>
                <a:cubicBezTo>
                  <a:pt x="15486" y="2261722"/>
                  <a:pt x="0" y="2221161"/>
                  <a:pt x="0" y="2180229"/>
                </a:cubicBezTo>
                <a:cubicBezTo>
                  <a:pt x="0" y="2139297"/>
                  <a:pt x="15486" y="2098736"/>
                  <a:pt x="46465" y="2067761"/>
                </a:cubicBezTo>
                <a:lnTo>
                  <a:pt x="2114222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5D51146-78F9-36C1-5F18-B68766C2AFD3}"/>
              </a:ext>
            </a:extLst>
          </p:cNvPr>
          <p:cNvSpPr/>
          <p:nvPr/>
        </p:nvSpPr>
        <p:spPr>
          <a:xfrm>
            <a:off x="7902366" y="1"/>
            <a:ext cx="4289634" cy="2180229"/>
          </a:xfrm>
          <a:custGeom>
            <a:avLst/>
            <a:gdLst>
              <a:gd name="connsiteX0" fmla="*/ 0 w 4289634"/>
              <a:gd name="connsiteY0" fmla="*/ 0 h 2180229"/>
              <a:gd name="connsiteX1" fmla="*/ 4289634 w 4289634"/>
              <a:gd name="connsiteY1" fmla="*/ 0 h 2180229"/>
              <a:gd name="connsiteX2" fmla="*/ 4289634 w 4289634"/>
              <a:gd name="connsiteY2" fmla="*/ 71145 h 2180229"/>
              <a:gd name="connsiteX3" fmla="*/ 2180550 w 4289634"/>
              <a:gd name="connsiteY3" fmla="*/ 2180229 h 2180229"/>
              <a:gd name="connsiteX4" fmla="*/ 0 w 4289634"/>
              <a:gd name="connsiteY4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634" h="2180229">
                <a:moveTo>
                  <a:pt x="0" y="0"/>
                </a:moveTo>
                <a:lnTo>
                  <a:pt x="4289634" y="0"/>
                </a:lnTo>
                <a:lnTo>
                  <a:pt x="4289634" y="71145"/>
                </a:lnTo>
                <a:lnTo>
                  <a:pt x="2180550" y="2180229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4F23861-71EF-FB7B-D83A-FD0B69A915CF}"/>
              </a:ext>
            </a:extLst>
          </p:cNvPr>
          <p:cNvSpPr/>
          <p:nvPr/>
        </p:nvSpPr>
        <p:spPr>
          <a:xfrm>
            <a:off x="10082915" y="2180229"/>
            <a:ext cx="2109085" cy="4677771"/>
          </a:xfrm>
          <a:custGeom>
            <a:avLst/>
            <a:gdLst>
              <a:gd name="connsiteX0" fmla="*/ 0 w 2109085"/>
              <a:gd name="connsiteY0" fmla="*/ 0 h 4677771"/>
              <a:gd name="connsiteX1" fmla="*/ 2109085 w 2109085"/>
              <a:gd name="connsiteY1" fmla="*/ 2109084 h 4677771"/>
              <a:gd name="connsiteX2" fmla="*/ 2109085 w 2109085"/>
              <a:gd name="connsiteY2" fmla="*/ 2885264 h 4677771"/>
              <a:gd name="connsiteX3" fmla="*/ 316577 w 2109085"/>
              <a:gd name="connsiteY3" fmla="*/ 4677771 h 4677771"/>
              <a:gd name="connsiteX4" fmla="*/ 0 w 2109085"/>
              <a:gd name="connsiteY4" fmla="*/ 4677771 h 4677771"/>
              <a:gd name="connsiteX5" fmla="*/ 0 w 2109085"/>
              <a:gd name="connsiteY5" fmla="*/ 0 h 467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85" h="4677771">
                <a:moveTo>
                  <a:pt x="0" y="0"/>
                </a:moveTo>
                <a:lnTo>
                  <a:pt x="2109085" y="2109084"/>
                </a:lnTo>
                <a:lnTo>
                  <a:pt x="2109085" y="2885264"/>
                </a:lnTo>
                <a:lnTo>
                  <a:pt x="316577" y="4677771"/>
                </a:lnTo>
                <a:lnTo>
                  <a:pt x="0" y="4677771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07C1F27-4157-330B-6282-14AA0D2BEB10}"/>
              </a:ext>
            </a:extLst>
          </p:cNvPr>
          <p:cNvSpPr/>
          <p:nvPr/>
        </p:nvSpPr>
        <p:spPr>
          <a:xfrm>
            <a:off x="5405145" y="4677772"/>
            <a:ext cx="4360458" cy="2180229"/>
          </a:xfrm>
          <a:custGeom>
            <a:avLst/>
            <a:gdLst>
              <a:gd name="connsiteX0" fmla="*/ 2180229 w 4360458"/>
              <a:gd name="connsiteY0" fmla="*/ 0 h 2180229"/>
              <a:gd name="connsiteX1" fmla="*/ 4360458 w 4360458"/>
              <a:gd name="connsiteY1" fmla="*/ 2180229 h 2180229"/>
              <a:gd name="connsiteX2" fmla="*/ 0 w 4360458"/>
              <a:gd name="connsiteY2" fmla="*/ 2180229 h 2180229"/>
              <a:gd name="connsiteX3" fmla="*/ 2180229 w 4360458"/>
              <a:gd name="connsiteY3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0458" h="2180229">
                <a:moveTo>
                  <a:pt x="2180229" y="0"/>
                </a:moveTo>
                <a:lnTo>
                  <a:pt x="4360458" y="2180229"/>
                </a:lnTo>
                <a:lnTo>
                  <a:pt x="0" y="2180229"/>
                </a:lnTo>
                <a:lnTo>
                  <a:pt x="2180229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34" name="Picture 33" descr="A group of people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3C246AC6-634E-7AC3-E98E-4996D7815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3555" y="0"/>
            <a:ext cx="2497843" cy="6858000"/>
          </a:xfrm>
          <a:custGeom>
            <a:avLst/>
            <a:gdLst>
              <a:gd name="connsiteX0" fmla="*/ 0 w 2497843"/>
              <a:gd name="connsiteY0" fmla="*/ 0 h 6858000"/>
              <a:gd name="connsiteX1" fmla="*/ 330194 w 2497843"/>
              <a:gd name="connsiteY1" fmla="*/ 0 h 6858000"/>
              <a:gd name="connsiteX2" fmla="*/ 2497843 w 2497843"/>
              <a:gd name="connsiteY2" fmla="*/ 2181817 h 6858000"/>
              <a:gd name="connsiteX3" fmla="*/ 2496118 w 2497843"/>
              <a:gd name="connsiteY3" fmla="*/ 4678364 h 6858000"/>
              <a:gd name="connsiteX4" fmla="*/ 2494613 w 2497843"/>
              <a:gd name="connsiteY4" fmla="*/ 6858000 h 6858000"/>
              <a:gd name="connsiteX5" fmla="*/ 2177923 w 2497843"/>
              <a:gd name="connsiteY5" fmla="*/ 6858000 h 6858000"/>
              <a:gd name="connsiteX6" fmla="*/ 6011 w 2497843"/>
              <a:gd name="connsiteY6" fmla="*/ 46830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7843" h="6858000">
                <a:moveTo>
                  <a:pt x="0" y="0"/>
                </a:moveTo>
                <a:lnTo>
                  <a:pt x="330194" y="0"/>
                </a:lnTo>
                <a:lnTo>
                  <a:pt x="2497843" y="2181817"/>
                </a:lnTo>
                <a:cubicBezTo>
                  <a:pt x="2495121" y="3011853"/>
                  <a:pt x="2495620" y="3845108"/>
                  <a:pt x="2496118" y="4678364"/>
                </a:cubicBezTo>
                <a:lnTo>
                  <a:pt x="2494613" y="6858000"/>
                </a:lnTo>
                <a:lnTo>
                  <a:pt x="2177923" y="6858000"/>
                </a:lnTo>
                <a:lnTo>
                  <a:pt x="6011" y="4683078"/>
                </a:lnTo>
                <a:close/>
              </a:path>
            </a:pathLst>
          </a:cu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FF41F-8D71-C825-C894-11E761AE6B02}"/>
              </a:ext>
            </a:extLst>
          </p:cNvPr>
          <p:cNvSpPr/>
          <p:nvPr userDrawn="1"/>
        </p:nvSpPr>
        <p:spPr>
          <a:xfrm>
            <a:off x="10903333" y="810569"/>
            <a:ext cx="1303654" cy="2739497"/>
          </a:xfrm>
          <a:custGeom>
            <a:avLst/>
            <a:gdLst>
              <a:gd name="connsiteX0" fmla="*/ 1303654 w 1303654"/>
              <a:gd name="connsiteY0" fmla="*/ 0 h 2739497"/>
              <a:gd name="connsiteX1" fmla="*/ 1303654 w 1303654"/>
              <a:gd name="connsiteY1" fmla="*/ 2739497 h 2739497"/>
              <a:gd name="connsiteX2" fmla="*/ 46464 w 1303654"/>
              <a:gd name="connsiteY2" fmla="*/ 1482500 h 2739497"/>
              <a:gd name="connsiteX3" fmla="*/ 0 w 1303654"/>
              <a:gd name="connsiteY3" fmla="*/ 1369661 h 2739497"/>
              <a:gd name="connsiteX4" fmla="*/ 46464 w 1303654"/>
              <a:gd name="connsiteY4" fmla="*/ 1257193 h 2739497"/>
              <a:gd name="connsiteX5" fmla="*/ 1303654 w 1303654"/>
              <a:gd name="connsiteY5" fmla="*/ 0 h 273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54" h="2739497">
                <a:moveTo>
                  <a:pt x="1303654" y="0"/>
                </a:moveTo>
                <a:lnTo>
                  <a:pt x="1303654" y="2739497"/>
                </a:lnTo>
                <a:lnTo>
                  <a:pt x="46464" y="1482500"/>
                </a:lnTo>
                <a:cubicBezTo>
                  <a:pt x="15486" y="1451153"/>
                  <a:pt x="0" y="1410593"/>
                  <a:pt x="0" y="1369661"/>
                </a:cubicBezTo>
                <a:cubicBezTo>
                  <a:pt x="0" y="1328728"/>
                  <a:pt x="15486" y="1288168"/>
                  <a:pt x="46464" y="1257193"/>
                </a:cubicBezTo>
                <a:lnTo>
                  <a:pt x="1303654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DE87BB-EB76-6461-ED3A-FB14B63B5EF9}"/>
              </a:ext>
            </a:extLst>
          </p:cNvPr>
          <p:cNvSpPr/>
          <p:nvPr userDrawn="1"/>
        </p:nvSpPr>
        <p:spPr>
          <a:xfrm>
            <a:off x="11154270" y="5805284"/>
            <a:ext cx="1052717" cy="1052716"/>
          </a:xfrm>
          <a:custGeom>
            <a:avLst/>
            <a:gdLst>
              <a:gd name="connsiteX0" fmla="*/ 1052717 w 1052717"/>
              <a:gd name="connsiteY0" fmla="*/ 0 h 1052716"/>
              <a:gd name="connsiteX1" fmla="*/ 1052717 w 1052717"/>
              <a:gd name="connsiteY1" fmla="*/ 1052716 h 1052716"/>
              <a:gd name="connsiteX2" fmla="*/ 0 w 1052717"/>
              <a:gd name="connsiteY2" fmla="*/ 1052716 h 1052716"/>
              <a:gd name="connsiteX3" fmla="*/ 1052717 w 1052717"/>
              <a:gd name="connsiteY3" fmla="*/ 0 h 105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717" h="1052716">
                <a:moveTo>
                  <a:pt x="1052717" y="0"/>
                </a:moveTo>
                <a:lnTo>
                  <a:pt x="1052717" y="1052716"/>
                </a:lnTo>
                <a:lnTo>
                  <a:pt x="0" y="1052716"/>
                </a:lnTo>
                <a:lnTo>
                  <a:pt x="1052717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67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 Ma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BCB0CA-9F5A-AA7B-4ECF-E9966F87B09C}"/>
              </a:ext>
            </a:extLst>
          </p:cNvPr>
          <p:cNvSpPr txBox="1"/>
          <p:nvPr userDrawn="1"/>
        </p:nvSpPr>
        <p:spPr>
          <a:xfrm>
            <a:off x="528724" y="6137748"/>
            <a:ext cx="4396740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>
                <a:solidFill>
                  <a:srgbClr val="55D2B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savilleassessment.com</a:t>
            </a:r>
          </a:p>
          <a:p>
            <a:pPr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Assessment. All rights reserved.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C8C7832-2E0E-F5F4-D490-5C423AE1A45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8638" y="3584751"/>
            <a:ext cx="5447289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828F340-6474-DAE7-FFDF-BAEB34AC81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8638" y="5138148"/>
            <a:ext cx="4397375" cy="36974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2pPr>
            <a:lvl3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3pPr>
            <a:lvl4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4pPr>
            <a:lvl5pPr marL="0" algn="l" defTabSz="914400" rtl="0" eaLnBrk="1" latinLnBrk="0" hangingPunct="1">
              <a:defRPr lang="en-GB" sz="2000" kern="12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5CFE754-8A09-280B-2252-D1B48E466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482769"/>
            <a:ext cx="1646913" cy="179744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ABC660-8022-FC13-ED94-2A6591A92F75}"/>
              </a:ext>
            </a:extLst>
          </p:cNvPr>
          <p:cNvSpPr/>
          <p:nvPr/>
        </p:nvSpPr>
        <p:spPr>
          <a:xfrm>
            <a:off x="5154207" y="0"/>
            <a:ext cx="2431167" cy="4677403"/>
          </a:xfrm>
          <a:custGeom>
            <a:avLst/>
            <a:gdLst>
              <a:gd name="connsiteX0" fmla="*/ 2114222 w 2431167"/>
              <a:gd name="connsiteY0" fmla="*/ 0 h 4677403"/>
              <a:gd name="connsiteX1" fmla="*/ 2431167 w 2431167"/>
              <a:gd name="connsiteY1" fmla="*/ 0 h 4677403"/>
              <a:gd name="connsiteX2" fmla="*/ 2431167 w 2431167"/>
              <a:gd name="connsiteY2" fmla="*/ 4677403 h 4677403"/>
              <a:gd name="connsiteX3" fmla="*/ 46465 w 2431167"/>
              <a:gd name="connsiteY3" fmla="*/ 2293069 h 4677403"/>
              <a:gd name="connsiteX4" fmla="*/ 0 w 2431167"/>
              <a:gd name="connsiteY4" fmla="*/ 2180229 h 4677403"/>
              <a:gd name="connsiteX5" fmla="*/ 46465 w 2431167"/>
              <a:gd name="connsiteY5" fmla="*/ 2067761 h 4677403"/>
              <a:gd name="connsiteX6" fmla="*/ 2114222 w 2431167"/>
              <a:gd name="connsiteY6" fmla="*/ 0 h 46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1167" h="4677403">
                <a:moveTo>
                  <a:pt x="2114222" y="0"/>
                </a:moveTo>
                <a:lnTo>
                  <a:pt x="2431167" y="0"/>
                </a:lnTo>
                <a:lnTo>
                  <a:pt x="2431167" y="4677403"/>
                </a:lnTo>
                <a:lnTo>
                  <a:pt x="46465" y="2293069"/>
                </a:lnTo>
                <a:cubicBezTo>
                  <a:pt x="15486" y="2261722"/>
                  <a:pt x="0" y="2221161"/>
                  <a:pt x="0" y="2180229"/>
                </a:cubicBezTo>
                <a:cubicBezTo>
                  <a:pt x="0" y="2139297"/>
                  <a:pt x="15486" y="2098736"/>
                  <a:pt x="46465" y="2067761"/>
                </a:cubicBezTo>
                <a:lnTo>
                  <a:pt x="2114222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5D51146-78F9-36C1-5F18-B68766C2AFD3}"/>
              </a:ext>
            </a:extLst>
          </p:cNvPr>
          <p:cNvSpPr/>
          <p:nvPr/>
        </p:nvSpPr>
        <p:spPr>
          <a:xfrm>
            <a:off x="7902366" y="1"/>
            <a:ext cx="4289634" cy="2180229"/>
          </a:xfrm>
          <a:custGeom>
            <a:avLst/>
            <a:gdLst>
              <a:gd name="connsiteX0" fmla="*/ 0 w 4289634"/>
              <a:gd name="connsiteY0" fmla="*/ 0 h 2180229"/>
              <a:gd name="connsiteX1" fmla="*/ 4289634 w 4289634"/>
              <a:gd name="connsiteY1" fmla="*/ 0 h 2180229"/>
              <a:gd name="connsiteX2" fmla="*/ 4289634 w 4289634"/>
              <a:gd name="connsiteY2" fmla="*/ 71145 h 2180229"/>
              <a:gd name="connsiteX3" fmla="*/ 2180550 w 4289634"/>
              <a:gd name="connsiteY3" fmla="*/ 2180229 h 2180229"/>
              <a:gd name="connsiteX4" fmla="*/ 0 w 4289634"/>
              <a:gd name="connsiteY4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634" h="2180229">
                <a:moveTo>
                  <a:pt x="0" y="0"/>
                </a:moveTo>
                <a:lnTo>
                  <a:pt x="4289634" y="0"/>
                </a:lnTo>
                <a:lnTo>
                  <a:pt x="4289634" y="71145"/>
                </a:lnTo>
                <a:lnTo>
                  <a:pt x="2180550" y="2180229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4F23861-71EF-FB7B-D83A-FD0B69A915CF}"/>
              </a:ext>
            </a:extLst>
          </p:cNvPr>
          <p:cNvSpPr/>
          <p:nvPr/>
        </p:nvSpPr>
        <p:spPr>
          <a:xfrm>
            <a:off x="10082915" y="2180229"/>
            <a:ext cx="2109085" cy="4677771"/>
          </a:xfrm>
          <a:custGeom>
            <a:avLst/>
            <a:gdLst>
              <a:gd name="connsiteX0" fmla="*/ 0 w 2109085"/>
              <a:gd name="connsiteY0" fmla="*/ 0 h 4677771"/>
              <a:gd name="connsiteX1" fmla="*/ 2109085 w 2109085"/>
              <a:gd name="connsiteY1" fmla="*/ 2109084 h 4677771"/>
              <a:gd name="connsiteX2" fmla="*/ 2109085 w 2109085"/>
              <a:gd name="connsiteY2" fmla="*/ 2885264 h 4677771"/>
              <a:gd name="connsiteX3" fmla="*/ 316577 w 2109085"/>
              <a:gd name="connsiteY3" fmla="*/ 4677771 h 4677771"/>
              <a:gd name="connsiteX4" fmla="*/ 0 w 2109085"/>
              <a:gd name="connsiteY4" fmla="*/ 4677771 h 4677771"/>
              <a:gd name="connsiteX5" fmla="*/ 0 w 2109085"/>
              <a:gd name="connsiteY5" fmla="*/ 0 h 467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85" h="4677771">
                <a:moveTo>
                  <a:pt x="0" y="0"/>
                </a:moveTo>
                <a:lnTo>
                  <a:pt x="2109085" y="2109084"/>
                </a:lnTo>
                <a:lnTo>
                  <a:pt x="2109085" y="2885264"/>
                </a:lnTo>
                <a:lnTo>
                  <a:pt x="316577" y="4677771"/>
                </a:lnTo>
                <a:lnTo>
                  <a:pt x="0" y="4677771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07C1F27-4157-330B-6282-14AA0D2BEB10}"/>
              </a:ext>
            </a:extLst>
          </p:cNvPr>
          <p:cNvSpPr/>
          <p:nvPr/>
        </p:nvSpPr>
        <p:spPr>
          <a:xfrm>
            <a:off x="5405145" y="4677772"/>
            <a:ext cx="4360458" cy="2180229"/>
          </a:xfrm>
          <a:custGeom>
            <a:avLst/>
            <a:gdLst>
              <a:gd name="connsiteX0" fmla="*/ 2180229 w 4360458"/>
              <a:gd name="connsiteY0" fmla="*/ 0 h 2180229"/>
              <a:gd name="connsiteX1" fmla="*/ 4360458 w 4360458"/>
              <a:gd name="connsiteY1" fmla="*/ 2180229 h 2180229"/>
              <a:gd name="connsiteX2" fmla="*/ 0 w 4360458"/>
              <a:gd name="connsiteY2" fmla="*/ 2180229 h 2180229"/>
              <a:gd name="connsiteX3" fmla="*/ 2180229 w 4360458"/>
              <a:gd name="connsiteY3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0458" h="2180229">
                <a:moveTo>
                  <a:pt x="2180229" y="0"/>
                </a:moveTo>
                <a:lnTo>
                  <a:pt x="4360458" y="2180229"/>
                </a:lnTo>
                <a:lnTo>
                  <a:pt x="0" y="2180229"/>
                </a:lnTo>
                <a:lnTo>
                  <a:pt x="2180229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C246AC6-634E-7AC3-E98E-4996D7815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3555" y="0"/>
            <a:ext cx="2497843" cy="6858000"/>
          </a:xfrm>
          <a:custGeom>
            <a:avLst/>
            <a:gdLst>
              <a:gd name="connsiteX0" fmla="*/ 0 w 2497843"/>
              <a:gd name="connsiteY0" fmla="*/ 0 h 6858000"/>
              <a:gd name="connsiteX1" fmla="*/ 330194 w 2497843"/>
              <a:gd name="connsiteY1" fmla="*/ 0 h 6858000"/>
              <a:gd name="connsiteX2" fmla="*/ 2497843 w 2497843"/>
              <a:gd name="connsiteY2" fmla="*/ 2181817 h 6858000"/>
              <a:gd name="connsiteX3" fmla="*/ 2496118 w 2497843"/>
              <a:gd name="connsiteY3" fmla="*/ 4678364 h 6858000"/>
              <a:gd name="connsiteX4" fmla="*/ 2494613 w 2497843"/>
              <a:gd name="connsiteY4" fmla="*/ 6858000 h 6858000"/>
              <a:gd name="connsiteX5" fmla="*/ 2177923 w 2497843"/>
              <a:gd name="connsiteY5" fmla="*/ 6858000 h 6858000"/>
              <a:gd name="connsiteX6" fmla="*/ 6011 w 2497843"/>
              <a:gd name="connsiteY6" fmla="*/ 46830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7843" h="6858000">
                <a:moveTo>
                  <a:pt x="0" y="0"/>
                </a:moveTo>
                <a:lnTo>
                  <a:pt x="330194" y="0"/>
                </a:lnTo>
                <a:lnTo>
                  <a:pt x="2497843" y="2181817"/>
                </a:lnTo>
                <a:cubicBezTo>
                  <a:pt x="2495121" y="3011853"/>
                  <a:pt x="2495620" y="3845108"/>
                  <a:pt x="2496118" y="4678364"/>
                </a:cubicBezTo>
                <a:lnTo>
                  <a:pt x="2494613" y="6858000"/>
                </a:lnTo>
                <a:lnTo>
                  <a:pt x="2177923" y="6858000"/>
                </a:lnTo>
                <a:lnTo>
                  <a:pt x="6011" y="4683078"/>
                </a:lnTo>
                <a:close/>
              </a:path>
            </a:pathLst>
          </a:cu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FF41F-8D71-C825-C894-11E761AE6B02}"/>
              </a:ext>
            </a:extLst>
          </p:cNvPr>
          <p:cNvSpPr/>
          <p:nvPr userDrawn="1"/>
        </p:nvSpPr>
        <p:spPr>
          <a:xfrm>
            <a:off x="10903333" y="810569"/>
            <a:ext cx="1303654" cy="2739497"/>
          </a:xfrm>
          <a:custGeom>
            <a:avLst/>
            <a:gdLst>
              <a:gd name="connsiteX0" fmla="*/ 1303654 w 1303654"/>
              <a:gd name="connsiteY0" fmla="*/ 0 h 2739497"/>
              <a:gd name="connsiteX1" fmla="*/ 1303654 w 1303654"/>
              <a:gd name="connsiteY1" fmla="*/ 2739497 h 2739497"/>
              <a:gd name="connsiteX2" fmla="*/ 46464 w 1303654"/>
              <a:gd name="connsiteY2" fmla="*/ 1482500 h 2739497"/>
              <a:gd name="connsiteX3" fmla="*/ 0 w 1303654"/>
              <a:gd name="connsiteY3" fmla="*/ 1369661 h 2739497"/>
              <a:gd name="connsiteX4" fmla="*/ 46464 w 1303654"/>
              <a:gd name="connsiteY4" fmla="*/ 1257193 h 2739497"/>
              <a:gd name="connsiteX5" fmla="*/ 1303654 w 1303654"/>
              <a:gd name="connsiteY5" fmla="*/ 0 h 273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54" h="2739497">
                <a:moveTo>
                  <a:pt x="1303654" y="0"/>
                </a:moveTo>
                <a:lnTo>
                  <a:pt x="1303654" y="2739497"/>
                </a:lnTo>
                <a:lnTo>
                  <a:pt x="46464" y="1482500"/>
                </a:lnTo>
                <a:cubicBezTo>
                  <a:pt x="15486" y="1451153"/>
                  <a:pt x="0" y="1410593"/>
                  <a:pt x="0" y="1369661"/>
                </a:cubicBezTo>
                <a:cubicBezTo>
                  <a:pt x="0" y="1328728"/>
                  <a:pt x="15486" y="1288168"/>
                  <a:pt x="46464" y="1257193"/>
                </a:cubicBezTo>
                <a:lnTo>
                  <a:pt x="1303654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DE87BB-EB76-6461-ED3A-FB14B63B5EF9}"/>
              </a:ext>
            </a:extLst>
          </p:cNvPr>
          <p:cNvSpPr/>
          <p:nvPr userDrawn="1"/>
        </p:nvSpPr>
        <p:spPr>
          <a:xfrm>
            <a:off x="11154270" y="5805284"/>
            <a:ext cx="1052717" cy="1052716"/>
          </a:xfrm>
          <a:custGeom>
            <a:avLst/>
            <a:gdLst>
              <a:gd name="connsiteX0" fmla="*/ 1052717 w 1052717"/>
              <a:gd name="connsiteY0" fmla="*/ 0 h 1052716"/>
              <a:gd name="connsiteX1" fmla="*/ 1052717 w 1052717"/>
              <a:gd name="connsiteY1" fmla="*/ 1052716 h 1052716"/>
              <a:gd name="connsiteX2" fmla="*/ 0 w 1052717"/>
              <a:gd name="connsiteY2" fmla="*/ 1052716 h 1052716"/>
              <a:gd name="connsiteX3" fmla="*/ 1052717 w 1052717"/>
              <a:gd name="connsiteY3" fmla="*/ 0 h 105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717" h="1052716">
                <a:moveTo>
                  <a:pt x="1052717" y="0"/>
                </a:moveTo>
                <a:lnTo>
                  <a:pt x="1052717" y="1052716"/>
                </a:lnTo>
                <a:lnTo>
                  <a:pt x="0" y="1052716"/>
                </a:lnTo>
                <a:lnTo>
                  <a:pt x="1052717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2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4D8F86C-0EDC-7502-57AE-547023D697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1636" y="0"/>
            <a:ext cx="7630364" cy="6858000"/>
          </a:xfrm>
          <a:custGeom>
            <a:avLst/>
            <a:gdLst>
              <a:gd name="connsiteX0" fmla="*/ 5211554 w 7630364"/>
              <a:gd name="connsiteY0" fmla="*/ 0 h 6858000"/>
              <a:gd name="connsiteX1" fmla="*/ 7630364 w 7630364"/>
              <a:gd name="connsiteY1" fmla="*/ 0 h 6858000"/>
              <a:gd name="connsiteX2" fmla="*/ 7630364 w 7630364"/>
              <a:gd name="connsiteY2" fmla="*/ 6858000 h 6858000"/>
              <a:gd name="connsiteX3" fmla="*/ 1074595 w 7630364"/>
              <a:gd name="connsiteY3" fmla="*/ 6858000 h 6858000"/>
              <a:gd name="connsiteX4" fmla="*/ 206541 w 7630364"/>
              <a:gd name="connsiteY4" fmla="*/ 5989950 h 6858000"/>
              <a:gd name="connsiteX5" fmla="*/ 0 w 7630364"/>
              <a:gd name="connsiteY5" fmla="*/ 5497472 h 6858000"/>
              <a:gd name="connsiteX6" fmla="*/ 206541 w 7630364"/>
              <a:gd name="connsiteY6" fmla="*/ 50049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0364" h="6858000">
                <a:moveTo>
                  <a:pt x="5211554" y="0"/>
                </a:moveTo>
                <a:lnTo>
                  <a:pt x="7630364" y="0"/>
                </a:lnTo>
                <a:lnTo>
                  <a:pt x="7630364" y="6858000"/>
                </a:lnTo>
                <a:lnTo>
                  <a:pt x="1074595" y="6858000"/>
                </a:lnTo>
                <a:lnTo>
                  <a:pt x="206541" y="5989950"/>
                </a:lnTo>
                <a:cubicBezTo>
                  <a:pt x="79436" y="5862845"/>
                  <a:pt x="0" y="5688110"/>
                  <a:pt x="0" y="5497472"/>
                </a:cubicBezTo>
                <a:cubicBezTo>
                  <a:pt x="0" y="5322737"/>
                  <a:pt x="63533" y="5147963"/>
                  <a:pt x="206541" y="5004994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B8039770-0FBA-5289-1101-16C99105DD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11" y="1275660"/>
            <a:ext cx="5447289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This is a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1119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88E6685F-C9E9-B7C5-D9CB-9A751E503A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12" y="4877840"/>
            <a:ext cx="3590780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This is a Section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F181DD-0BA1-7923-265B-653FF3AAAF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04568" y="-12700"/>
            <a:ext cx="6492875" cy="6870700"/>
          </a:xfrm>
          <a:custGeom>
            <a:avLst/>
            <a:gdLst>
              <a:gd name="connsiteX0" fmla="*/ 0 w 6492875"/>
              <a:gd name="connsiteY0" fmla="*/ 0 h 6870700"/>
              <a:gd name="connsiteX1" fmla="*/ 6492875 w 6492875"/>
              <a:gd name="connsiteY1" fmla="*/ 0 h 6870700"/>
              <a:gd name="connsiteX2" fmla="*/ 6492875 w 6492875"/>
              <a:gd name="connsiteY2" fmla="*/ 6870700 h 6870700"/>
              <a:gd name="connsiteX3" fmla="*/ 0 w 6492875"/>
              <a:gd name="connsiteY3" fmla="*/ 6870700 h 6870700"/>
              <a:gd name="connsiteX4" fmla="*/ 0 w 6492875"/>
              <a:gd name="connsiteY4" fmla="*/ 0 h 6870700"/>
              <a:gd name="connsiteX0" fmla="*/ 16328 w 6492875"/>
              <a:gd name="connsiteY0" fmla="*/ 1567543 h 6870700"/>
              <a:gd name="connsiteX1" fmla="*/ 6492875 w 6492875"/>
              <a:gd name="connsiteY1" fmla="*/ 0 h 6870700"/>
              <a:gd name="connsiteX2" fmla="*/ 6492875 w 6492875"/>
              <a:gd name="connsiteY2" fmla="*/ 6870700 h 6870700"/>
              <a:gd name="connsiteX3" fmla="*/ 0 w 6492875"/>
              <a:gd name="connsiteY3" fmla="*/ 6870700 h 6870700"/>
              <a:gd name="connsiteX4" fmla="*/ 16328 w 6492875"/>
              <a:gd name="connsiteY4" fmla="*/ 1567543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875" h="6870700">
                <a:moveTo>
                  <a:pt x="16328" y="1567543"/>
                </a:moveTo>
                <a:lnTo>
                  <a:pt x="6492875" y="0"/>
                </a:lnTo>
                <a:lnTo>
                  <a:pt x="6492875" y="6870700"/>
                </a:lnTo>
                <a:lnTo>
                  <a:pt x="0" y="6870700"/>
                </a:lnTo>
                <a:cubicBezTo>
                  <a:pt x="5443" y="5102981"/>
                  <a:pt x="10885" y="3335262"/>
                  <a:pt x="16328" y="156754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132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88E6685F-C9E9-B7C5-D9CB-9A751E503A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722" y="809745"/>
            <a:ext cx="3590780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This is a Section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DF8343D-233D-C38E-C6DC-48AB472AD9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71912" y="1488606"/>
            <a:ext cx="9620088" cy="5369394"/>
          </a:xfrm>
          <a:custGeom>
            <a:avLst/>
            <a:gdLst>
              <a:gd name="connsiteX0" fmla="*/ 6924701 w 9620088"/>
              <a:gd name="connsiteY0" fmla="*/ 0 h 5369394"/>
              <a:gd name="connsiteX1" fmla="*/ 9443029 w 9620088"/>
              <a:gd name="connsiteY1" fmla="*/ 457203 h 5369394"/>
              <a:gd name="connsiteX2" fmla="*/ 9620088 w 9620088"/>
              <a:gd name="connsiteY2" fmla="*/ 529815 h 5369394"/>
              <a:gd name="connsiteX3" fmla="*/ 9620088 w 9620088"/>
              <a:gd name="connsiteY3" fmla="*/ 5369394 h 5369394"/>
              <a:gd name="connsiteX4" fmla="*/ 0 w 9620088"/>
              <a:gd name="connsiteY4" fmla="*/ 5369394 h 5369394"/>
              <a:gd name="connsiteX5" fmla="*/ 25377 w 9620088"/>
              <a:gd name="connsiteY5" fmla="*/ 5274802 h 5369394"/>
              <a:gd name="connsiteX6" fmla="*/ 6924701 w 9620088"/>
              <a:gd name="connsiteY6" fmla="*/ 0 h 536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0088" h="5369394">
                <a:moveTo>
                  <a:pt x="6924701" y="0"/>
                </a:moveTo>
                <a:cubicBezTo>
                  <a:pt x="7786551" y="0"/>
                  <a:pt x="8644207" y="149897"/>
                  <a:pt x="9443029" y="457203"/>
                </a:cubicBezTo>
                <a:lnTo>
                  <a:pt x="9620088" y="529815"/>
                </a:lnTo>
                <a:lnTo>
                  <a:pt x="9620088" y="5369394"/>
                </a:lnTo>
                <a:lnTo>
                  <a:pt x="0" y="5369394"/>
                </a:lnTo>
                <a:lnTo>
                  <a:pt x="25377" y="5274802"/>
                </a:lnTo>
                <a:cubicBezTo>
                  <a:pt x="1076014" y="1665517"/>
                  <a:pt x="4051869" y="0"/>
                  <a:pt x="69247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69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re Talent 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143221A-3574-AD6A-D251-432E5FF727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3758" y="2260171"/>
            <a:ext cx="1479578" cy="1468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F1A715-142F-A4A1-1D9B-AA1F2645900B}"/>
              </a:ext>
            </a:extLst>
          </p:cNvPr>
          <p:cNvSpPr txBox="1"/>
          <p:nvPr userDrawn="1"/>
        </p:nvSpPr>
        <p:spPr>
          <a:xfrm>
            <a:off x="1509301" y="3951498"/>
            <a:ext cx="3848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4000" b="1" kern="120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Hire Talent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D5672B-1157-D6DA-2D99-D4749E3A9C18}"/>
              </a:ext>
            </a:extLst>
          </p:cNvPr>
          <p:cNvSpPr/>
          <p:nvPr userDrawn="1"/>
        </p:nvSpPr>
        <p:spPr>
          <a:xfrm>
            <a:off x="6586612" y="0"/>
            <a:ext cx="5036862" cy="2903264"/>
          </a:xfrm>
          <a:custGeom>
            <a:avLst/>
            <a:gdLst>
              <a:gd name="connsiteX0" fmla="*/ 3704121 w 5036862"/>
              <a:gd name="connsiteY0" fmla="*/ 0 h 2903264"/>
              <a:gd name="connsiteX1" fmla="*/ 5036862 w 5036862"/>
              <a:gd name="connsiteY1" fmla="*/ 0 h 2903264"/>
              <a:gd name="connsiteX2" fmla="*/ 5036862 w 5036862"/>
              <a:gd name="connsiteY2" fmla="*/ 1700030 h 2903264"/>
              <a:gd name="connsiteX3" fmla="*/ 3842758 w 5036862"/>
              <a:gd name="connsiteY3" fmla="*/ 2903264 h 2903264"/>
              <a:gd name="connsiteX4" fmla="*/ 0 w 5036862"/>
              <a:gd name="connsiteY4" fmla="*/ 2903264 h 2903264"/>
              <a:gd name="connsiteX5" fmla="*/ 1332742 w 5036862"/>
              <a:gd name="connsiteY5" fmla="*/ 1570522 h 2903264"/>
              <a:gd name="connsiteX6" fmla="*/ 3704121 w 5036862"/>
              <a:gd name="connsiteY6" fmla="*/ 1570522 h 2903264"/>
              <a:gd name="connsiteX7" fmla="*/ 3704121 w 5036862"/>
              <a:gd name="connsiteY7" fmla="*/ 0 h 29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6862" h="2903264">
                <a:moveTo>
                  <a:pt x="3704121" y="0"/>
                </a:moveTo>
                <a:lnTo>
                  <a:pt x="5036862" y="0"/>
                </a:lnTo>
                <a:lnTo>
                  <a:pt x="5036862" y="1700030"/>
                </a:lnTo>
                <a:cubicBezTo>
                  <a:pt x="4466624" y="1878889"/>
                  <a:pt x="4017623" y="2331314"/>
                  <a:pt x="3842758" y="2903264"/>
                </a:cubicBezTo>
                <a:lnTo>
                  <a:pt x="0" y="2903264"/>
                </a:lnTo>
                <a:lnTo>
                  <a:pt x="1332742" y="1570522"/>
                </a:lnTo>
                <a:lnTo>
                  <a:pt x="3704121" y="1570522"/>
                </a:lnTo>
                <a:lnTo>
                  <a:pt x="3704121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 w="28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0590DC5-CA8A-4690-A4EB-360323E32735}"/>
              </a:ext>
            </a:extLst>
          </p:cNvPr>
          <p:cNvSpPr/>
          <p:nvPr userDrawn="1"/>
        </p:nvSpPr>
        <p:spPr>
          <a:xfrm>
            <a:off x="11116850" y="2364974"/>
            <a:ext cx="1075151" cy="2140603"/>
          </a:xfrm>
          <a:custGeom>
            <a:avLst/>
            <a:gdLst>
              <a:gd name="connsiteX0" fmla="*/ 1070301 w 1075151"/>
              <a:gd name="connsiteY0" fmla="*/ 0 h 2140603"/>
              <a:gd name="connsiteX1" fmla="*/ 1075151 w 1075151"/>
              <a:gd name="connsiteY1" fmla="*/ 245 h 2140603"/>
              <a:gd name="connsiteX2" fmla="*/ 1075151 w 1075151"/>
              <a:gd name="connsiteY2" fmla="*/ 2140358 h 2140603"/>
              <a:gd name="connsiteX3" fmla="*/ 1070301 w 1075151"/>
              <a:gd name="connsiteY3" fmla="*/ 2140603 h 2140603"/>
              <a:gd name="connsiteX4" fmla="*/ 0 w 1075151"/>
              <a:gd name="connsiteY4" fmla="*/ 1070301 h 2140603"/>
              <a:gd name="connsiteX5" fmla="*/ 1070301 w 1075151"/>
              <a:gd name="connsiteY5" fmla="*/ 0 h 214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151" h="2140603">
                <a:moveTo>
                  <a:pt x="1070301" y="0"/>
                </a:moveTo>
                <a:lnTo>
                  <a:pt x="1075151" y="245"/>
                </a:lnTo>
                <a:lnTo>
                  <a:pt x="1075151" y="2140358"/>
                </a:lnTo>
                <a:lnTo>
                  <a:pt x="1070301" y="2140603"/>
                </a:lnTo>
                <a:cubicBezTo>
                  <a:pt x="479190" y="2140603"/>
                  <a:pt x="0" y="1661413"/>
                  <a:pt x="0" y="1070301"/>
                </a:cubicBezTo>
                <a:cubicBezTo>
                  <a:pt x="0" y="479190"/>
                  <a:pt x="479190" y="0"/>
                  <a:pt x="1070301" y="0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 w="28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69BDA78-3C1B-2857-7592-DC39FD13E515}"/>
              </a:ext>
            </a:extLst>
          </p:cNvPr>
          <p:cNvSpPr/>
          <p:nvPr userDrawn="1"/>
        </p:nvSpPr>
        <p:spPr>
          <a:xfrm>
            <a:off x="6907188" y="3967003"/>
            <a:ext cx="4716287" cy="2890997"/>
          </a:xfrm>
          <a:custGeom>
            <a:avLst/>
            <a:gdLst>
              <a:gd name="connsiteX0" fmla="*/ 227697 w 4716287"/>
              <a:gd name="connsiteY0" fmla="*/ 0 h 2890997"/>
              <a:gd name="connsiteX1" fmla="*/ 3522182 w 4716287"/>
              <a:gd name="connsiteY1" fmla="*/ 0 h 2890997"/>
              <a:gd name="connsiteX2" fmla="*/ 4716287 w 4716287"/>
              <a:gd name="connsiteY2" fmla="*/ 1203233 h 2890997"/>
              <a:gd name="connsiteX3" fmla="*/ 4716287 w 4716287"/>
              <a:gd name="connsiteY3" fmla="*/ 2890997 h 2890997"/>
              <a:gd name="connsiteX4" fmla="*/ 3383545 w 4716287"/>
              <a:gd name="connsiteY4" fmla="*/ 2890997 h 2890997"/>
              <a:gd name="connsiteX5" fmla="*/ 3383545 w 4716287"/>
              <a:gd name="connsiteY5" fmla="*/ 1332742 h 2890997"/>
              <a:gd name="connsiteX6" fmla="*/ 1012166 w 4716287"/>
              <a:gd name="connsiteY6" fmla="*/ 1332742 h 2890997"/>
              <a:gd name="connsiteX7" fmla="*/ 67095 w 4716287"/>
              <a:gd name="connsiteY7" fmla="*/ 387670 h 2890997"/>
              <a:gd name="connsiteX8" fmla="*/ 12610 w 4716287"/>
              <a:gd name="connsiteY8" fmla="*/ 153756 h 2890997"/>
              <a:gd name="connsiteX9" fmla="*/ 227697 w 4716287"/>
              <a:gd name="connsiteY9" fmla="*/ 0 h 28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6287" h="2890997">
                <a:moveTo>
                  <a:pt x="227697" y="0"/>
                </a:moveTo>
                <a:lnTo>
                  <a:pt x="3522182" y="0"/>
                </a:lnTo>
                <a:cubicBezTo>
                  <a:pt x="3697047" y="572235"/>
                  <a:pt x="4146049" y="1024374"/>
                  <a:pt x="4716287" y="1203233"/>
                </a:cubicBezTo>
                <a:lnTo>
                  <a:pt x="4716287" y="2890997"/>
                </a:lnTo>
                <a:lnTo>
                  <a:pt x="3383545" y="2890997"/>
                </a:lnTo>
                <a:lnTo>
                  <a:pt x="3383545" y="1332742"/>
                </a:lnTo>
                <a:lnTo>
                  <a:pt x="1012166" y="1332742"/>
                </a:lnTo>
                <a:lnTo>
                  <a:pt x="67095" y="387670"/>
                </a:lnTo>
                <a:cubicBezTo>
                  <a:pt x="-512" y="320063"/>
                  <a:pt x="-13634" y="230206"/>
                  <a:pt x="12610" y="153756"/>
                </a:cubicBezTo>
                <a:cubicBezTo>
                  <a:pt x="41992" y="68177"/>
                  <a:pt x="120724" y="0"/>
                  <a:pt x="22769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 w="28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94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re Talent Divider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F2BE814-5E39-6CFB-F084-542E0CF02F17}"/>
              </a:ext>
            </a:extLst>
          </p:cNvPr>
          <p:cNvSpPr/>
          <p:nvPr/>
        </p:nvSpPr>
        <p:spPr>
          <a:xfrm>
            <a:off x="6586612" y="0"/>
            <a:ext cx="5036862" cy="2903264"/>
          </a:xfrm>
          <a:custGeom>
            <a:avLst/>
            <a:gdLst>
              <a:gd name="connsiteX0" fmla="*/ 3704121 w 5036862"/>
              <a:gd name="connsiteY0" fmla="*/ 0 h 2903264"/>
              <a:gd name="connsiteX1" fmla="*/ 5036862 w 5036862"/>
              <a:gd name="connsiteY1" fmla="*/ 0 h 2903264"/>
              <a:gd name="connsiteX2" fmla="*/ 5036862 w 5036862"/>
              <a:gd name="connsiteY2" fmla="*/ 1700030 h 2903264"/>
              <a:gd name="connsiteX3" fmla="*/ 3842758 w 5036862"/>
              <a:gd name="connsiteY3" fmla="*/ 2903264 h 2903264"/>
              <a:gd name="connsiteX4" fmla="*/ 0 w 5036862"/>
              <a:gd name="connsiteY4" fmla="*/ 2903264 h 2903264"/>
              <a:gd name="connsiteX5" fmla="*/ 1332742 w 5036862"/>
              <a:gd name="connsiteY5" fmla="*/ 1570522 h 2903264"/>
              <a:gd name="connsiteX6" fmla="*/ 3704121 w 5036862"/>
              <a:gd name="connsiteY6" fmla="*/ 1570522 h 2903264"/>
              <a:gd name="connsiteX7" fmla="*/ 3704121 w 5036862"/>
              <a:gd name="connsiteY7" fmla="*/ 0 h 29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6862" h="2903264">
                <a:moveTo>
                  <a:pt x="3704121" y="0"/>
                </a:moveTo>
                <a:lnTo>
                  <a:pt x="5036862" y="0"/>
                </a:lnTo>
                <a:lnTo>
                  <a:pt x="5036862" y="1700030"/>
                </a:lnTo>
                <a:cubicBezTo>
                  <a:pt x="4466624" y="1878889"/>
                  <a:pt x="4017623" y="2331314"/>
                  <a:pt x="3842758" y="2903264"/>
                </a:cubicBezTo>
                <a:lnTo>
                  <a:pt x="0" y="2903264"/>
                </a:lnTo>
                <a:lnTo>
                  <a:pt x="1332742" y="1570522"/>
                </a:lnTo>
                <a:lnTo>
                  <a:pt x="3704121" y="1570522"/>
                </a:lnTo>
                <a:lnTo>
                  <a:pt x="3704121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28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845532C-7ED9-051F-468C-872DD57897DA}"/>
              </a:ext>
            </a:extLst>
          </p:cNvPr>
          <p:cNvSpPr/>
          <p:nvPr/>
        </p:nvSpPr>
        <p:spPr>
          <a:xfrm>
            <a:off x="11116850" y="2364974"/>
            <a:ext cx="1075151" cy="2140603"/>
          </a:xfrm>
          <a:custGeom>
            <a:avLst/>
            <a:gdLst>
              <a:gd name="connsiteX0" fmla="*/ 1070301 w 1075151"/>
              <a:gd name="connsiteY0" fmla="*/ 0 h 2140603"/>
              <a:gd name="connsiteX1" fmla="*/ 1075151 w 1075151"/>
              <a:gd name="connsiteY1" fmla="*/ 245 h 2140603"/>
              <a:gd name="connsiteX2" fmla="*/ 1075151 w 1075151"/>
              <a:gd name="connsiteY2" fmla="*/ 2140358 h 2140603"/>
              <a:gd name="connsiteX3" fmla="*/ 1070301 w 1075151"/>
              <a:gd name="connsiteY3" fmla="*/ 2140603 h 2140603"/>
              <a:gd name="connsiteX4" fmla="*/ 0 w 1075151"/>
              <a:gd name="connsiteY4" fmla="*/ 1070301 h 2140603"/>
              <a:gd name="connsiteX5" fmla="*/ 1070301 w 1075151"/>
              <a:gd name="connsiteY5" fmla="*/ 0 h 214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151" h="2140603">
                <a:moveTo>
                  <a:pt x="1070301" y="0"/>
                </a:moveTo>
                <a:lnTo>
                  <a:pt x="1075151" y="245"/>
                </a:lnTo>
                <a:lnTo>
                  <a:pt x="1075151" y="2140358"/>
                </a:lnTo>
                <a:lnTo>
                  <a:pt x="1070301" y="2140603"/>
                </a:lnTo>
                <a:cubicBezTo>
                  <a:pt x="479190" y="2140603"/>
                  <a:pt x="0" y="1661413"/>
                  <a:pt x="0" y="1070301"/>
                </a:cubicBezTo>
                <a:cubicBezTo>
                  <a:pt x="0" y="479190"/>
                  <a:pt x="479190" y="0"/>
                  <a:pt x="1070301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 w="28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4FE21FF-70FC-C949-ED0A-D5491C139442}"/>
              </a:ext>
            </a:extLst>
          </p:cNvPr>
          <p:cNvSpPr/>
          <p:nvPr/>
        </p:nvSpPr>
        <p:spPr>
          <a:xfrm>
            <a:off x="6907188" y="3967003"/>
            <a:ext cx="4716287" cy="2890997"/>
          </a:xfrm>
          <a:custGeom>
            <a:avLst/>
            <a:gdLst>
              <a:gd name="connsiteX0" fmla="*/ 227697 w 4716287"/>
              <a:gd name="connsiteY0" fmla="*/ 0 h 2890997"/>
              <a:gd name="connsiteX1" fmla="*/ 3522182 w 4716287"/>
              <a:gd name="connsiteY1" fmla="*/ 0 h 2890997"/>
              <a:gd name="connsiteX2" fmla="*/ 4716287 w 4716287"/>
              <a:gd name="connsiteY2" fmla="*/ 1203233 h 2890997"/>
              <a:gd name="connsiteX3" fmla="*/ 4716287 w 4716287"/>
              <a:gd name="connsiteY3" fmla="*/ 2890997 h 2890997"/>
              <a:gd name="connsiteX4" fmla="*/ 3383545 w 4716287"/>
              <a:gd name="connsiteY4" fmla="*/ 2890997 h 2890997"/>
              <a:gd name="connsiteX5" fmla="*/ 3383545 w 4716287"/>
              <a:gd name="connsiteY5" fmla="*/ 1332742 h 2890997"/>
              <a:gd name="connsiteX6" fmla="*/ 1012166 w 4716287"/>
              <a:gd name="connsiteY6" fmla="*/ 1332742 h 2890997"/>
              <a:gd name="connsiteX7" fmla="*/ 67095 w 4716287"/>
              <a:gd name="connsiteY7" fmla="*/ 387670 h 2890997"/>
              <a:gd name="connsiteX8" fmla="*/ 12610 w 4716287"/>
              <a:gd name="connsiteY8" fmla="*/ 153756 h 2890997"/>
              <a:gd name="connsiteX9" fmla="*/ 227697 w 4716287"/>
              <a:gd name="connsiteY9" fmla="*/ 0 h 289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6287" h="2890997">
                <a:moveTo>
                  <a:pt x="227697" y="0"/>
                </a:moveTo>
                <a:lnTo>
                  <a:pt x="3522182" y="0"/>
                </a:lnTo>
                <a:cubicBezTo>
                  <a:pt x="3697047" y="572235"/>
                  <a:pt x="4146049" y="1024374"/>
                  <a:pt x="4716287" y="1203233"/>
                </a:cubicBezTo>
                <a:lnTo>
                  <a:pt x="4716287" y="2890997"/>
                </a:lnTo>
                <a:lnTo>
                  <a:pt x="3383545" y="2890997"/>
                </a:lnTo>
                <a:lnTo>
                  <a:pt x="3383545" y="1332742"/>
                </a:lnTo>
                <a:lnTo>
                  <a:pt x="1012166" y="1332742"/>
                </a:lnTo>
                <a:lnTo>
                  <a:pt x="67095" y="387670"/>
                </a:lnTo>
                <a:cubicBezTo>
                  <a:pt x="-512" y="320063"/>
                  <a:pt x="-13634" y="230206"/>
                  <a:pt x="12610" y="153756"/>
                </a:cubicBezTo>
                <a:cubicBezTo>
                  <a:pt x="41992" y="68177"/>
                  <a:pt x="120724" y="0"/>
                  <a:pt x="227697" y="0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2850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37B2C7-045A-85BB-5617-7FAF25EF59ED}"/>
              </a:ext>
            </a:extLst>
          </p:cNvPr>
          <p:cNvGrpSpPr/>
          <p:nvPr/>
        </p:nvGrpSpPr>
        <p:grpSpPr>
          <a:xfrm>
            <a:off x="1509301" y="2260171"/>
            <a:ext cx="3848493" cy="2337658"/>
            <a:chOff x="2017301" y="1960716"/>
            <a:chExt cx="3848493" cy="2337658"/>
          </a:xfrm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E104E099-C76F-EE2B-51B2-028D5F2617E5}"/>
                </a:ext>
              </a:extLst>
            </p:cNvPr>
            <p:cNvGrpSpPr/>
            <p:nvPr/>
          </p:nvGrpSpPr>
          <p:grpSpPr>
            <a:xfrm>
              <a:off x="3201758" y="1960716"/>
              <a:ext cx="1478297" cy="1469902"/>
              <a:chOff x="3201758" y="1960716"/>
              <a:chExt cx="1478297" cy="1469902"/>
            </a:xfrm>
            <a:solidFill>
              <a:schemeClr val="bg1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649823E-CFCC-E4CB-7874-D61690594472}"/>
                  </a:ext>
                </a:extLst>
              </p:cNvPr>
              <p:cNvSpPr/>
              <p:nvPr/>
            </p:nvSpPr>
            <p:spPr>
              <a:xfrm>
                <a:off x="3201758" y="2003025"/>
                <a:ext cx="664755" cy="622447"/>
              </a:xfrm>
              <a:custGeom>
                <a:avLst/>
                <a:gdLst>
                  <a:gd name="connsiteX0" fmla="*/ 664756 w 664755"/>
                  <a:gd name="connsiteY0" fmla="*/ 463647 h 622447"/>
                  <a:gd name="connsiteX1" fmla="*/ 664756 w 664755"/>
                  <a:gd name="connsiteY1" fmla="*/ 30051 h 622447"/>
                  <a:gd name="connsiteX2" fmla="*/ 644464 w 664755"/>
                  <a:gd name="connsiteY2" fmla="*/ 1664 h 622447"/>
                  <a:gd name="connsiteX3" fmla="*/ 613592 w 664755"/>
                  <a:gd name="connsiteY3" fmla="*/ 8855 h 622447"/>
                  <a:gd name="connsiteX4" fmla="*/ 488863 w 664755"/>
                  <a:gd name="connsiteY4" fmla="*/ 133584 h 622447"/>
                  <a:gd name="connsiteX5" fmla="*/ 488863 w 664755"/>
                  <a:gd name="connsiteY5" fmla="*/ 446554 h 622447"/>
                  <a:gd name="connsiteX6" fmla="*/ 175893 w 664755"/>
                  <a:gd name="connsiteY6" fmla="*/ 446554 h 622447"/>
                  <a:gd name="connsiteX7" fmla="*/ 0 w 664755"/>
                  <a:gd name="connsiteY7" fmla="*/ 622447 h 622447"/>
                  <a:gd name="connsiteX8" fmla="*/ 507160 w 664755"/>
                  <a:gd name="connsiteY8" fmla="*/ 622447 h 622447"/>
                  <a:gd name="connsiteX9" fmla="*/ 664756 w 664755"/>
                  <a:gd name="connsiteY9" fmla="*/ 463647 h 62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4755" h="622447">
                    <a:moveTo>
                      <a:pt x="664756" y="463647"/>
                    </a:moveTo>
                    <a:lnTo>
                      <a:pt x="664756" y="30051"/>
                    </a:lnTo>
                    <a:cubicBezTo>
                      <a:pt x="664756" y="15933"/>
                      <a:pt x="655758" y="5542"/>
                      <a:pt x="644464" y="1664"/>
                    </a:cubicBezTo>
                    <a:cubicBezTo>
                      <a:pt x="634374" y="-1799"/>
                      <a:pt x="622515" y="-68"/>
                      <a:pt x="613592" y="8855"/>
                    </a:cubicBezTo>
                    <a:lnTo>
                      <a:pt x="488863" y="133584"/>
                    </a:lnTo>
                    <a:lnTo>
                      <a:pt x="488863" y="446554"/>
                    </a:lnTo>
                    <a:lnTo>
                      <a:pt x="175893" y="446554"/>
                    </a:lnTo>
                    <a:lnTo>
                      <a:pt x="0" y="622447"/>
                    </a:lnTo>
                    <a:lnTo>
                      <a:pt x="507160" y="622447"/>
                    </a:lnTo>
                    <a:cubicBezTo>
                      <a:pt x="530239" y="546962"/>
                      <a:pt x="589497" y="487252"/>
                      <a:pt x="664756" y="463647"/>
                    </a:cubicBezTo>
                    <a:close/>
                  </a:path>
                </a:pathLst>
              </a:custGeom>
              <a:solidFill>
                <a:schemeClr val="bg1"/>
              </a:solidFill>
              <a:ln w="3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E4FFDA1-EB48-EC53-AFEF-7533B7D4A235}"/>
                  </a:ext>
                </a:extLst>
              </p:cNvPr>
              <p:cNvSpPr/>
              <p:nvPr/>
            </p:nvSpPr>
            <p:spPr>
              <a:xfrm>
                <a:off x="3244066" y="2765862"/>
                <a:ext cx="622446" cy="664756"/>
              </a:xfrm>
              <a:custGeom>
                <a:avLst/>
                <a:gdLst>
                  <a:gd name="connsiteX0" fmla="*/ 464851 w 622446"/>
                  <a:gd name="connsiteY0" fmla="*/ 0 h 664756"/>
                  <a:gd name="connsiteX1" fmla="*/ 30051 w 622446"/>
                  <a:gd name="connsiteY1" fmla="*/ 0 h 664756"/>
                  <a:gd name="connsiteX2" fmla="*/ 1664 w 622446"/>
                  <a:gd name="connsiteY2" fmla="*/ 20292 h 664756"/>
                  <a:gd name="connsiteX3" fmla="*/ 8855 w 622446"/>
                  <a:gd name="connsiteY3" fmla="*/ 51164 h 664756"/>
                  <a:gd name="connsiteX4" fmla="*/ 133584 w 622446"/>
                  <a:gd name="connsiteY4" fmla="*/ 175893 h 664756"/>
                  <a:gd name="connsiteX5" fmla="*/ 446554 w 622446"/>
                  <a:gd name="connsiteY5" fmla="*/ 175893 h 664756"/>
                  <a:gd name="connsiteX6" fmla="*/ 446554 w 622446"/>
                  <a:gd name="connsiteY6" fmla="*/ 488863 h 664756"/>
                  <a:gd name="connsiteX7" fmla="*/ 622447 w 622446"/>
                  <a:gd name="connsiteY7" fmla="*/ 664756 h 664756"/>
                  <a:gd name="connsiteX8" fmla="*/ 622447 w 622446"/>
                  <a:gd name="connsiteY8" fmla="*/ 158801 h 664756"/>
                  <a:gd name="connsiteX9" fmla="*/ 464851 w 622446"/>
                  <a:gd name="connsiteY9" fmla="*/ 0 h 66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2446" h="664756">
                    <a:moveTo>
                      <a:pt x="464851" y="0"/>
                    </a:moveTo>
                    <a:lnTo>
                      <a:pt x="30051" y="0"/>
                    </a:lnTo>
                    <a:cubicBezTo>
                      <a:pt x="15933" y="0"/>
                      <a:pt x="5542" y="8998"/>
                      <a:pt x="1664" y="20292"/>
                    </a:cubicBezTo>
                    <a:cubicBezTo>
                      <a:pt x="-1799" y="30382"/>
                      <a:pt x="-68" y="42241"/>
                      <a:pt x="8855" y="51164"/>
                    </a:cubicBezTo>
                    <a:lnTo>
                      <a:pt x="133584" y="175893"/>
                    </a:lnTo>
                    <a:lnTo>
                      <a:pt x="446554" y="175893"/>
                    </a:lnTo>
                    <a:lnTo>
                      <a:pt x="446554" y="488863"/>
                    </a:lnTo>
                    <a:lnTo>
                      <a:pt x="622447" y="664756"/>
                    </a:lnTo>
                    <a:lnTo>
                      <a:pt x="622447" y="158801"/>
                    </a:lnTo>
                    <a:cubicBezTo>
                      <a:pt x="547188" y="135195"/>
                      <a:pt x="487930" y="75522"/>
                      <a:pt x="4648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A94F1B3-B6C4-E8FE-7BD1-B71C1C01D993}"/>
                  </a:ext>
                </a:extLst>
              </p:cNvPr>
              <p:cNvSpPr/>
              <p:nvPr/>
            </p:nvSpPr>
            <p:spPr>
              <a:xfrm>
                <a:off x="4015299" y="2765862"/>
                <a:ext cx="664755" cy="622447"/>
              </a:xfrm>
              <a:custGeom>
                <a:avLst/>
                <a:gdLst>
                  <a:gd name="connsiteX0" fmla="*/ 152626 w 664755"/>
                  <a:gd name="connsiteY0" fmla="*/ 0 h 622447"/>
                  <a:gd name="connsiteX1" fmla="*/ 0 w 664755"/>
                  <a:gd name="connsiteY1" fmla="*/ 157106 h 622447"/>
                  <a:gd name="connsiteX2" fmla="*/ 0 w 664755"/>
                  <a:gd name="connsiteY2" fmla="*/ 592396 h 622447"/>
                  <a:gd name="connsiteX3" fmla="*/ 20292 w 664755"/>
                  <a:gd name="connsiteY3" fmla="*/ 620783 h 622447"/>
                  <a:gd name="connsiteX4" fmla="*/ 51164 w 664755"/>
                  <a:gd name="connsiteY4" fmla="*/ 613592 h 622447"/>
                  <a:gd name="connsiteX5" fmla="*/ 175893 w 664755"/>
                  <a:gd name="connsiteY5" fmla="*/ 488863 h 622447"/>
                  <a:gd name="connsiteX6" fmla="*/ 175893 w 664755"/>
                  <a:gd name="connsiteY6" fmla="*/ 175893 h 622447"/>
                  <a:gd name="connsiteX7" fmla="*/ 488863 w 664755"/>
                  <a:gd name="connsiteY7" fmla="*/ 175893 h 622447"/>
                  <a:gd name="connsiteX8" fmla="*/ 664756 w 664755"/>
                  <a:gd name="connsiteY8" fmla="*/ 0 h 622447"/>
                  <a:gd name="connsiteX9" fmla="*/ 152626 w 664755"/>
                  <a:gd name="connsiteY9" fmla="*/ 0 h 62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4755" h="622447">
                    <a:moveTo>
                      <a:pt x="152626" y="0"/>
                    </a:moveTo>
                    <a:cubicBezTo>
                      <a:pt x="130075" y="73828"/>
                      <a:pt x="72887" y="132484"/>
                      <a:pt x="0" y="157106"/>
                    </a:cubicBezTo>
                    <a:lnTo>
                      <a:pt x="0" y="592396"/>
                    </a:lnTo>
                    <a:cubicBezTo>
                      <a:pt x="0" y="606514"/>
                      <a:pt x="8998" y="616905"/>
                      <a:pt x="20292" y="620783"/>
                    </a:cubicBezTo>
                    <a:cubicBezTo>
                      <a:pt x="30382" y="624247"/>
                      <a:pt x="42241" y="622515"/>
                      <a:pt x="51164" y="613592"/>
                    </a:cubicBezTo>
                    <a:lnTo>
                      <a:pt x="175893" y="488863"/>
                    </a:lnTo>
                    <a:lnTo>
                      <a:pt x="175893" y="175893"/>
                    </a:lnTo>
                    <a:lnTo>
                      <a:pt x="488863" y="175893"/>
                    </a:lnTo>
                    <a:lnTo>
                      <a:pt x="664756" y="0"/>
                    </a:lnTo>
                    <a:lnTo>
                      <a:pt x="152626" y="0"/>
                    </a:lnTo>
                    <a:close/>
                  </a:path>
                </a:pathLst>
              </a:custGeom>
              <a:solidFill>
                <a:schemeClr val="bg1"/>
              </a:solidFill>
              <a:ln w="3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A4A57DB-CCFD-943E-C3C3-4B928070570C}"/>
                  </a:ext>
                </a:extLst>
              </p:cNvPr>
              <p:cNvSpPr/>
              <p:nvPr/>
            </p:nvSpPr>
            <p:spPr>
              <a:xfrm>
                <a:off x="4015299" y="1960716"/>
                <a:ext cx="622446" cy="664756"/>
              </a:xfrm>
              <a:custGeom>
                <a:avLst/>
                <a:gdLst>
                  <a:gd name="connsiteX0" fmla="*/ 152626 w 622446"/>
                  <a:gd name="connsiteY0" fmla="*/ 664756 h 664756"/>
                  <a:gd name="connsiteX1" fmla="*/ 592396 w 622446"/>
                  <a:gd name="connsiteY1" fmla="*/ 664756 h 664756"/>
                  <a:gd name="connsiteX2" fmla="*/ 620783 w 622446"/>
                  <a:gd name="connsiteY2" fmla="*/ 644464 h 664756"/>
                  <a:gd name="connsiteX3" fmla="*/ 613592 w 622446"/>
                  <a:gd name="connsiteY3" fmla="*/ 613592 h 664756"/>
                  <a:gd name="connsiteX4" fmla="*/ 488863 w 622446"/>
                  <a:gd name="connsiteY4" fmla="*/ 488863 h 664756"/>
                  <a:gd name="connsiteX5" fmla="*/ 175893 w 622446"/>
                  <a:gd name="connsiteY5" fmla="*/ 488863 h 664756"/>
                  <a:gd name="connsiteX6" fmla="*/ 175893 w 622446"/>
                  <a:gd name="connsiteY6" fmla="*/ 175893 h 664756"/>
                  <a:gd name="connsiteX7" fmla="*/ 0 w 622446"/>
                  <a:gd name="connsiteY7" fmla="*/ 0 h 664756"/>
                  <a:gd name="connsiteX8" fmla="*/ 0 w 622446"/>
                  <a:gd name="connsiteY8" fmla="*/ 507650 h 664756"/>
                  <a:gd name="connsiteX9" fmla="*/ 152626 w 622446"/>
                  <a:gd name="connsiteY9" fmla="*/ 664756 h 66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2446" h="664756">
                    <a:moveTo>
                      <a:pt x="152626" y="664756"/>
                    </a:moveTo>
                    <a:lnTo>
                      <a:pt x="592396" y="664756"/>
                    </a:lnTo>
                    <a:cubicBezTo>
                      <a:pt x="606514" y="664756"/>
                      <a:pt x="616905" y="655758"/>
                      <a:pt x="620783" y="644464"/>
                    </a:cubicBezTo>
                    <a:cubicBezTo>
                      <a:pt x="624246" y="634374"/>
                      <a:pt x="622515" y="622515"/>
                      <a:pt x="613592" y="613592"/>
                    </a:cubicBezTo>
                    <a:lnTo>
                      <a:pt x="488863" y="488863"/>
                    </a:lnTo>
                    <a:lnTo>
                      <a:pt x="175893" y="488863"/>
                    </a:lnTo>
                    <a:lnTo>
                      <a:pt x="175893" y="175893"/>
                    </a:lnTo>
                    <a:lnTo>
                      <a:pt x="0" y="0"/>
                    </a:lnTo>
                    <a:lnTo>
                      <a:pt x="0" y="507650"/>
                    </a:lnTo>
                    <a:cubicBezTo>
                      <a:pt x="72887" y="532309"/>
                      <a:pt x="130075" y="590928"/>
                      <a:pt x="152626" y="664756"/>
                    </a:cubicBezTo>
                    <a:close/>
                  </a:path>
                </a:pathLst>
              </a:custGeom>
              <a:solidFill>
                <a:schemeClr val="bg1"/>
              </a:solidFill>
              <a:ln w="3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99A25F-38EB-7165-2399-271B86C74DDF}"/>
                </a:ext>
              </a:extLst>
            </p:cNvPr>
            <p:cNvSpPr/>
            <p:nvPr/>
          </p:nvSpPr>
          <p:spPr>
            <a:xfrm>
              <a:off x="3799650" y="2554429"/>
              <a:ext cx="282512" cy="282512"/>
            </a:xfrm>
            <a:custGeom>
              <a:avLst/>
              <a:gdLst>
                <a:gd name="connsiteX0" fmla="*/ 282513 w 282512"/>
                <a:gd name="connsiteY0" fmla="*/ 141256 h 282512"/>
                <a:gd name="connsiteX1" fmla="*/ 141256 w 282512"/>
                <a:gd name="connsiteY1" fmla="*/ 282513 h 282512"/>
                <a:gd name="connsiteX2" fmla="*/ 0 w 282512"/>
                <a:gd name="connsiteY2" fmla="*/ 141256 h 282512"/>
                <a:gd name="connsiteX3" fmla="*/ 141256 w 282512"/>
                <a:gd name="connsiteY3" fmla="*/ 0 h 282512"/>
                <a:gd name="connsiteX4" fmla="*/ 282513 w 282512"/>
                <a:gd name="connsiteY4" fmla="*/ 141256 h 28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512" h="282512">
                  <a:moveTo>
                    <a:pt x="282513" y="141256"/>
                  </a:moveTo>
                  <a:cubicBezTo>
                    <a:pt x="282513" y="219270"/>
                    <a:pt x="219270" y="282513"/>
                    <a:pt x="141256" y="282513"/>
                  </a:cubicBezTo>
                  <a:cubicBezTo>
                    <a:pt x="63243" y="282513"/>
                    <a:pt x="0" y="219270"/>
                    <a:pt x="0" y="141256"/>
                  </a:cubicBezTo>
                  <a:cubicBezTo>
                    <a:pt x="0" y="63243"/>
                    <a:pt x="63243" y="0"/>
                    <a:pt x="141256" y="0"/>
                  </a:cubicBezTo>
                  <a:cubicBezTo>
                    <a:pt x="219270" y="0"/>
                    <a:pt x="282513" y="63243"/>
                    <a:pt x="282513" y="141256"/>
                  </a:cubicBezTo>
                  <a:close/>
                </a:path>
              </a:pathLst>
            </a:custGeom>
            <a:solidFill>
              <a:schemeClr val="accent1"/>
            </a:solidFill>
            <a:ln w="3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F1A715-142F-A4A1-1D9B-AA1F2645900B}"/>
                </a:ext>
              </a:extLst>
            </p:cNvPr>
            <p:cNvSpPr txBox="1"/>
            <p:nvPr userDrawn="1"/>
          </p:nvSpPr>
          <p:spPr>
            <a:xfrm>
              <a:off x="2017301" y="3652043"/>
              <a:ext cx="38484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</a:pPr>
              <a:r>
                <a:rPr lang="en-US" sz="4000" b="1" kern="1200">
                  <a:solidFill>
                    <a:schemeClr val="bg1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Hire Talent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362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Talent 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F1A715-142F-A4A1-1D9B-AA1F2645900B}"/>
              </a:ext>
            </a:extLst>
          </p:cNvPr>
          <p:cNvSpPr txBox="1"/>
          <p:nvPr userDrawn="1"/>
        </p:nvSpPr>
        <p:spPr>
          <a:xfrm>
            <a:off x="1509301" y="3951498"/>
            <a:ext cx="3848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4000" b="1" kern="120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Build Talent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13D7F8-FD21-B638-CADB-69461869A7D6}"/>
              </a:ext>
            </a:extLst>
          </p:cNvPr>
          <p:cNvGrpSpPr/>
          <p:nvPr userDrawn="1"/>
        </p:nvGrpSpPr>
        <p:grpSpPr>
          <a:xfrm>
            <a:off x="2814491" y="2395041"/>
            <a:ext cx="1238112" cy="1197904"/>
            <a:chOff x="4241051" y="2324992"/>
            <a:chExt cx="1382912" cy="133800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0A98C5-9E1E-3E92-3EF8-299F81CC5855}"/>
                </a:ext>
              </a:extLst>
            </p:cNvPr>
            <p:cNvSpPr/>
            <p:nvPr/>
          </p:nvSpPr>
          <p:spPr>
            <a:xfrm>
              <a:off x="5281912" y="2390679"/>
              <a:ext cx="342051" cy="1149159"/>
            </a:xfrm>
            <a:custGeom>
              <a:avLst/>
              <a:gdLst>
                <a:gd name="connsiteX0" fmla="*/ 342052 w 342051"/>
                <a:gd name="connsiteY0" fmla="*/ 1149160 h 1149159"/>
                <a:gd name="connsiteX1" fmla="*/ 342052 w 342051"/>
                <a:gd name="connsiteY1" fmla="*/ 0 h 1149159"/>
                <a:gd name="connsiteX2" fmla="*/ 0 w 342051"/>
                <a:gd name="connsiteY2" fmla="*/ 342090 h 1149159"/>
                <a:gd name="connsiteX3" fmla="*/ 0 w 342051"/>
                <a:gd name="connsiteY3" fmla="*/ 807108 h 1149159"/>
                <a:gd name="connsiteX4" fmla="*/ 342052 w 342051"/>
                <a:gd name="connsiteY4" fmla="*/ 1149160 h 114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51" h="1149159">
                  <a:moveTo>
                    <a:pt x="342052" y="1149160"/>
                  </a:moveTo>
                  <a:lnTo>
                    <a:pt x="342052" y="0"/>
                  </a:lnTo>
                  <a:lnTo>
                    <a:pt x="0" y="342090"/>
                  </a:lnTo>
                  <a:lnTo>
                    <a:pt x="0" y="807108"/>
                  </a:lnTo>
                  <a:lnTo>
                    <a:pt x="342052" y="114916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78F0003-5C95-CE49-4B1D-FFD1EC3CC041}"/>
                </a:ext>
              </a:extLst>
            </p:cNvPr>
            <p:cNvSpPr/>
            <p:nvPr/>
          </p:nvSpPr>
          <p:spPr>
            <a:xfrm>
              <a:off x="4424954" y="2324992"/>
              <a:ext cx="1149197" cy="337526"/>
            </a:xfrm>
            <a:custGeom>
              <a:avLst/>
              <a:gdLst>
                <a:gd name="connsiteX0" fmla="*/ 1149198 w 1149197"/>
                <a:gd name="connsiteY0" fmla="*/ 0 h 337526"/>
                <a:gd name="connsiteX1" fmla="*/ 0 w 1149197"/>
                <a:gd name="connsiteY1" fmla="*/ 0 h 337526"/>
                <a:gd name="connsiteX2" fmla="*/ 337527 w 1149197"/>
                <a:gd name="connsiteY2" fmla="*/ 337527 h 337526"/>
                <a:gd name="connsiteX3" fmla="*/ 811671 w 1149197"/>
                <a:gd name="connsiteY3" fmla="*/ 337527 h 337526"/>
                <a:gd name="connsiteX4" fmla="*/ 1149198 w 1149197"/>
                <a:gd name="connsiteY4" fmla="*/ 0 h 33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97" h="337526">
                  <a:moveTo>
                    <a:pt x="1149198" y="0"/>
                  </a:moveTo>
                  <a:lnTo>
                    <a:pt x="0" y="0"/>
                  </a:lnTo>
                  <a:lnTo>
                    <a:pt x="337527" y="337527"/>
                  </a:lnTo>
                  <a:lnTo>
                    <a:pt x="811671" y="337527"/>
                  </a:lnTo>
                  <a:lnTo>
                    <a:pt x="1149198" y="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FD990A9-5048-BF26-4E7F-272383D35E1F}"/>
                </a:ext>
              </a:extLst>
            </p:cNvPr>
            <p:cNvSpPr/>
            <p:nvPr/>
          </p:nvSpPr>
          <p:spPr>
            <a:xfrm>
              <a:off x="4241051" y="2448109"/>
              <a:ext cx="344125" cy="1149197"/>
            </a:xfrm>
            <a:custGeom>
              <a:avLst/>
              <a:gdLst>
                <a:gd name="connsiteX0" fmla="*/ 0 w 344125"/>
                <a:gd name="connsiteY0" fmla="*/ 0 h 1149197"/>
                <a:gd name="connsiteX1" fmla="*/ 0 w 344125"/>
                <a:gd name="connsiteY1" fmla="*/ 1149198 h 1149197"/>
                <a:gd name="connsiteX2" fmla="*/ 344126 w 344125"/>
                <a:gd name="connsiteY2" fmla="*/ 805072 h 1149197"/>
                <a:gd name="connsiteX3" fmla="*/ 344126 w 344125"/>
                <a:gd name="connsiteY3" fmla="*/ 344126 h 1149197"/>
                <a:gd name="connsiteX4" fmla="*/ 0 w 344125"/>
                <a:gd name="connsiteY4" fmla="*/ 0 h 11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25" h="1149197">
                  <a:moveTo>
                    <a:pt x="0" y="0"/>
                  </a:moveTo>
                  <a:lnTo>
                    <a:pt x="0" y="1149198"/>
                  </a:lnTo>
                  <a:lnTo>
                    <a:pt x="344126" y="805072"/>
                  </a:lnTo>
                  <a:lnTo>
                    <a:pt x="344126" y="34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C0E6D8-4445-4653-07EC-4BC3589D04E3}"/>
                </a:ext>
              </a:extLst>
            </p:cNvPr>
            <p:cNvSpPr/>
            <p:nvPr/>
          </p:nvSpPr>
          <p:spPr>
            <a:xfrm>
              <a:off x="4295124" y="3314306"/>
              <a:ext cx="1149159" cy="348688"/>
            </a:xfrm>
            <a:custGeom>
              <a:avLst/>
              <a:gdLst>
                <a:gd name="connsiteX0" fmla="*/ 1149160 w 1149159"/>
                <a:gd name="connsiteY0" fmla="*/ 348689 h 348688"/>
                <a:gd name="connsiteX1" fmla="*/ 800509 w 1149159"/>
                <a:gd name="connsiteY1" fmla="*/ 0 h 348688"/>
                <a:gd name="connsiteX2" fmla="*/ 348651 w 1149159"/>
                <a:gd name="connsiteY2" fmla="*/ 0 h 348688"/>
                <a:gd name="connsiteX3" fmla="*/ 0 w 1149159"/>
                <a:gd name="connsiteY3" fmla="*/ 348689 h 348688"/>
                <a:gd name="connsiteX4" fmla="*/ 1149160 w 1149159"/>
                <a:gd name="connsiteY4" fmla="*/ 348689 h 34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59" h="348688">
                  <a:moveTo>
                    <a:pt x="1149160" y="348689"/>
                  </a:moveTo>
                  <a:lnTo>
                    <a:pt x="800509" y="0"/>
                  </a:lnTo>
                  <a:lnTo>
                    <a:pt x="348651" y="0"/>
                  </a:lnTo>
                  <a:lnTo>
                    <a:pt x="0" y="348689"/>
                  </a:lnTo>
                  <a:lnTo>
                    <a:pt x="1149160" y="348689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28D39D3-CF12-F3F6-DE47-FA042DA042BE}"/>
                </a:ext>
              </a:extLst>
            </p:cNvPr>
            <p:cNvSpPr/>
            <p:nvPr/>
          </p:nvSpPr>
          <p:spPr>
            <a:xfrm>
              <a:off x="4660857" y="2877946"/>
              <a:ext cx="336397" cy="359246"/>
            </a:xfrm>
            <a:custGeom>
              <a:avLst/>
              <a:gdLst>
                <a:gd name="connsiteX0" fmla="*/ 335491 w 336397"/>
                <a:gd name="connsiteY0" fmla="*/ 348274 h 359246"/>
                <a:gd name="connsiteX1" fmla="*/ 331607 w 336397"/>
                <a:gd name="connsiteY1" fmla="*/ 331607 h 359246"/>
                <a:gd name="connsiteX2" fmla="*/ 264222 w 336397"/>
                <a:gd name="connsiteY2" fmla="*/ 264222 h 359246"/>
                <a:gd name="connsiteX3" fmla="*/ 95063 w 336397"/>
                <a:gd name="connsiteY3" fmla="*/ 264222 h 359246"/>
                <a:gd name="connsiteX4" fmla="*/ 95063 w 336397"/>
                <a:gd name="connsiteY4" fmla="*/ 95063 h 359246"/>
                <a:gd name="connsiteX5" fmla="*/ 0 w 336397"/>
                <a:gd name="connsiteY5" fmla="*/ 0 h 359246"/>
                <a:gd name="connsiteX6" fmla="*/ 0 w 336397"/>
                <a:gd name="connsiteY6" fmla="*/ 359247 h 359246"/>
                <a:gd name="connsiteX7" fmla="*/ 320143 w 336397"/>
                <a:gd name="connsiteY7" fmla="*/ 359247 h 359246"/>
                <a:gd name="connsiteX8" fmla="*/ 335491 w 336397"/>
                <a:gd name="connsiteY8" fmla="*/ 348274 h 35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7" h="359246">
                  <a:moveTo>
                    <a:pt x="335491" y="348274"/>
                  </a:moveTo>
                  <a:cubicBezTo>
                    <a:pt x="337376" y="342844"/>
                    <a:pt x="336433" y="336396"/>
                    <a:pt x="331607" y="331607"/>
                  </a:cubicBezTo>
                  <a:lnTo>
                    <a:pt x="264222" y="264222"/>
                  </a:lnTo>
                  <a:lnTo>
                    <a:pt x="95063" y="264222"/>
                  </a:lnTo>
                  <a:lnTo>
                    <a:pt x="95063" y="95063"/>
                  </a:lnTo>
                  <a:cubicBezTo>
                    <a:pt x="95063" y="95063"/>
                    <a:pt x="0" y="0"/>
                    <a:pt x="0" y="0"/>
                  </a:cubicBezTo>
                  <a:lnTo>
                    <a:pt x="0" y="359247"/>
                  </a:lnTo>
                  <a:lnTo>
                    <a:pt x="320143" y="359247"/>
                  </a:lnTo>
                  <a:cubicBezTo>
                    <a:pt x="327760" y="359247"/>
                    <a:pt x="333379" y="354382"/>
                    <a:pt x="335491" y="348274"/>
                  </a:cubicBezTo>
                  <a:close/>
                </a:path>
              </a:pathLst>
            </a:custGeom>
            <a:solidFill>
              <a:srgbClr val="1A244A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66D1860-D150-0651-544F-4CE258BC7D33}"/>
                </a:ext>
              </a:extLst>
            </p:cNvPr>
            <p:cNvSpPr/>
            <p:nvPr/>
          </p:nvSpPr>
          <p:spPr>
            <a:xfrm>
              <a:off x="4871079" y="2736728"/>
              <a:ext cx="336397" cy="359246"/>
            </a:xfrm>
            <a:custGeom>
              <a:avLst/>
              <a:gdLst>
                <a:gd name="connsiteX0" fmla="*/ 907 w 336397"/>
                <a:gd name="connsiteY0" fmla="*/ 10973 h 359246"/>
                <a:gd name="connsiteX1" fmla="*/ 4791 w 336397"/>
                <a:gd name="connsiteY1" fmla="*/ 27640 h 359246"/>
                <a:gd name="connsiteX2" fmla="*/ 72175 w 336397"/>
                <a:gd name="connsiteY2" fmla="*/ 95025 h 359246"/>
                <a:gd name="connsiteX3" fmla="*/ 241335 w 336397"/>
                <a:gd name="connsiteY3" fmla="*/ 95025 h 359246"/>
                <a:gd name="connsiteX4" fmla="*/ 241335 w 336397"/>
                <a:gd name="connsiteY4" fmla="*/ 264184 h 359246"/>
                <a:gd name="connsiteX5" fmla="*/ 336397 w 336397"/>
                <a:gd name="connsiteY5" fmla="*/ 359247 h 359246"/>
                <a:gd name="connsiteX6" fmla="*/ 336397 w 336397"/>
                <a:gd name="connsiteY6" fmla="*/ 0 h 359246"/>
                <a:gd name="connsiteX7" fmla="*/ 16254 w 336397"/>
                <a:gd name="connsiteY7" fmla="*/ 0 h 359246"/>
                <a:gd name="connsiteX8" fmla="*/ 907 w 336397"/>
                <a:gd name="connsiteY8" fmla="*/ 10973 h 35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7" h="359246">
                  <a:moveTo>
                    <a:pt x="907" y="10973"/>
                  </a:moveTo>
                  <a:cubicBezTo>
                    <a:pt x="-979" y="16403"/>
                    <a:pt x="-36" y="22851"/>
                    <a:pt x="4791" y="27640"/>
                  </a:cubicBezTo>
                  <a:lnTo>
                    <a:pt x="72175" y="95025"/>
                  </a:lnTo>
                  <a:lnTo>
                    <a:pt x="241335" y="95025"/>
                  </a:lnTo>
                  <a:lnTo>
                    <a:pt x="241335" y="264184"/>
                  </a:lnTo>
                  <a:lnTo>
                    <a:pt x="336397" y="359247"/>
                  </a:lnTo>
                  <a:lnTo>
                    <a:pt x="336397" y="0"/>
                  </a:lnTo>
                  <a:lnTo>
                    <a:pt x="16254" y="0"/>
                  </a:lnTo>
                  <a:cubicBezTo>
                    <a:pt x="8637" y="0"/>
                    <a:pt x="3019" y="4864"/>
                    <a:pt x="907" y="10973"/>
                  </a:cubicBezTo>
                  <a:close/>
                </a:path>
              </a:pathLst>
            </a:custGeom>
            <a:solidFill>
              <a:srgbClr val="1A244A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26F0884-CE2E-F86A-CF84-C832EBF002E6}"/>
              </a:ext>
            </a:extLst>
          </p:cNvPr>
          <p:cNvSpPr/>
          <p:nvPr userDrawn="1"/>
        </p:nvSpPr>
        <p:spPr>
          <a:xfrm>
            <a:off x="6834209" y="0"/>
            <a:ext cx="2432387" cy="6858000"/>
          </a:xfrm>
          <a:custGeom>
            <a:avLst/>
            <a:gdLst>
              <a:gd name="connsiteX0" fmla="*/ 0 w 2432387"/>
              <a:gd name="connsiteY0" fmla="*/ 0 h 6858000"/>
              <a:gd name="connsiteX1" fmla="*/ 577705 w 2432387"/>
              <a:gd name="connsiteY1" fmla="*/ 0 h 6858000"/>
              <a:gd name="connsiteX2" fmla="*/ 2432387 w 2432387"/>
              <a:gd name="connsiteY2" fmla="*/ 1854681 h 6858000"/>
              <a:gd name="connsiteX3" fmla="*/ 2432387 w 2432387"/>
              <a:gd name="connsiteY3" fmla="*/ 5112786 h 6858000"/>
              <a:gd name="connsiteX4" fmla="*/ 687173 w 2432387"/>
              <a:gd name="connsiteY4" fmla="*/ 6858000 h 6858000"/>
              <a:gd name="connsiteX5" fmla="*/ 0 w 2432387"/>
              <a:gd name="connsiteY5" fmla="*/ 6858000 h 6858000"/>
              <a:gd name="connsiteX6" fmla="*/ 0 w 243238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2387" h="6858000">
                <a:moveTo>
                  <a:pt x="0" y="0"/>
                </a:moveTo>
                <a:lnTo>
                  <a:pt x="577705" y="0"/>
                </a:lnTo>
                <a:lnTo>
                  <a:pt x="2432387" y="1854681"/>
                </a:lnTo>
                <a:lnTo>
                  <a:pt x="2432387" y="5112786"/>
                </a:lnTo>
                <a:lnTo>
                  <a:pt x="68717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D01DE2-D721-81EF-FF4E-DC70E731B606}"/>
              </a:ext>
            </a:extLst>
          </p:cNvPr>
          <p:cNvSpPr/>
          <p:nvPr userDrawn="1"/>
        </p:nvSpPr>
        <p:spPr>
          <a:xfrm>
            <a:off x="9582024" y="1"/>
            <a:ext cx="2609976" cy="937809"/>
          </a:xfrm>
          <a:custGeom>
            <a:avLst/>
            <a:gdLst>
              <a:gd name="connsiteX0" fmla="*/ 0 w 2609976"/>
              <a:gd name="connsiteY0" fmla="*/ 0 h 937809"/>
              <a:gd name="connsiteX1" fmla="*/ 2609976 w 2609976"/>
              <a:gd name="connsiteY1" fmla="*/ 0 h 937809"/>
              <a:gd name="connsiteX2" fmla="*/ 2609976 w 2609976"/>
              <a:gd name="connsiteY2" fmla="*/ 937809 h 937809"/>
              <a:gd name="connsiteX3" fmla="*/ 937809 w 2609976"/>
              <a:gd name="connsiteY3" fmla="*/ 937809 h 937809"/>
              <a:gd name="connsiteX4" fmla="*/ 0 w 2609976"/>
              <a:gd name="connsiteY4" fmla="*/ 0 h 93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976" h="937809">
                <a:moveTo>
                  <a:pt x="0" y="0"/>
                </a:moveTo>
                <a:lnTo>
                  <a:pt x="2609976" y="0"/>
                </a:lnTo>
                <a:lnTo>
                  <a:pt x="2609976" y="937809"/>
                </a:lnTo>
                <a:lnTo>
                  <a:pt x="937809" y="9378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643576-80E4-1843-5807-21C4322FD24A}"/>
              </a:ext>
            </a:extLst>
          </p:cNvPr>
          <p:cNvSpPr/>
          <p:nvPr userDrawn="1"/>
        </p:nvSpPr>
        <p:spPr>
          <a:xfrm>
            <a:off x="11287436" y="1462342"/>
            <a:ext cx="904565" cy="671665"/>
          </a:xfrm>
          <a:custGeom>
            <a:avLst/>
            <a:gdLst>
              <a:gd name="connsiteX0" fmla="*/ 114890 w 904565"/>
              <a:gd name="connsiteY0" fmla="*/ 0 h 671665"/>
              <a:gd name="connsiteX1" fmla="*/ 904565 w 904565"/>
              <a:gd name="connsiteY1" fmla="*/ 0 h 671665"/>
              <a:gd name="connsiteX2" fmla="*/ 904565 w 904565"/>
              <a:gd name="connsiteY2" fmla="*/ 671665 h 671665"/>
              <a:gd name="connsiteX3" fmla="*/ 510157 w 904565"/>
              <a:gd name="connsiteY3" fmla="*/ 671665 h 671665"/>
              <a:gd name="connsiteX4" fmla="*/ 33866 w 904565"/>
              <a:gd name="connsiteY4" fmla="*/ 195368 h 671665"/>
              <a:gd name="connsiteX5" fmla="*/ 6413 w 904565"/>
              <a:gd name="connsiteY5" fmla="*/ 77561 h 671665"/>
              <a:gd name="connsiteX6" fmla="*/ 114890 w 904565"/>
              <a:gd name="connsiteY6" fmla="*/ 0 h 67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565" h="671665">
                <a:moveTo>
                  <a:pt x="114890" y="0"/>
                </a:moveTo>
                <a:lnTo>
                  <a:pt x="904565" y="0"/>
                </a:lnTo>
                <a:lnTo>
                  <a:pt x="904565" y="671665"/>
                </a:lnTo>
                <a:lnTo>
                  <a:pt x="510157" y="671665"/>
                </a:lnTo>
                <a:lnTo>
                  <a:pt x="33866" y="195368"/>
                </a:lnTo>
                <a:cubicBezTo>
                  <a:pt x="-252" y="161518"/>
                  <a:pt x="-6918" y="115941"/>
                  <a:pt x="6413" y="77561"/>
                </a:cubicBezTo>
                <a:cubicBezTo>
                  <a:pt x="21341" y="34380"/>
                  <a:pt x="61051" y="0"/>
                  <a:pt x="114890" y="0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EE6B1E-FB2F-0C47-6876-69B9DFBDB141}"/>
              </a:ext>
            </a:extLst>
          </p:cNvPr>
          <p:cNvSpPr/>
          <p:nvPr userDrawn="1"/>
        </p:nvSpPr>
        <p:spPr>
          <a:xfrm>
            <a:off x="9801525" y="2460512"/>
            <a:ext cx="2377759" cy="2539266"/>
          </a:xfrm>
          <a:custGeom>
            <a:avLst/>
            <a:gdLst>
              <a:gd name="connsiteX0" fmla="*/ 0 w 2377759"/>
              <a:gd name="connsiteY0" fmla="*/ 0 h 2539266"/>
              <a:gd name="connsiteX1" fmla="*/ 671934 w 2377759"/>
              <a:gd name="connsiteY1" fmla="*/ 671934 h 2539266"/>
              <a:gd name="connsiteX2" fmla="*/ 671934 w 2377759"/>
              <a:gd name="connsiteY2" fmla="*/ 1867601 h 2539266"/>
              <a:gd name="connsiteX3" fmla="*/ 1867601 w 2377759"/>
              <a:gd name="connsiteY3" fmla="*/ 1867601 h 2539266"/>
              <a:gd name="connsiteX4" fmla="*/ 2343899 w 2377759"/>
              <a:gd name="connsiteY4" fmla="*/ 2343898 h 2539266"/>
              <a:gd name="connsiteX5" fmla="*/ 2371352 w 2377759"/>
              <a:gd name="connsiteY5" fmla="*/ 2461706 h 2539266"/>
              <a:gd name="connsiteX6" fmla="*/ 2262868 w 2377759"/>
              <a:gd name="connsiteY6" fmla="*/ 2539266 h 2539266"/>
              <a:gd name="connsiteX7" fmla="*/ 0 w 2377759"/>
              <a:gd name="connsiteY7" fmla="*/ 2539266 h 2539266"/>
              <a:gd name="connsiteX8" fmla="*/ 0 w 2377759"/>
              <a:gd name="connsiteY8" fmla="*/ 0 h 253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759" h="2539266">
                <a:moveTo>
                  <a:pt x="0" y="0"/>
                </a:moveTo>
                <a:cubicBezTo>
                  <a:pt x="0" y="0"/>
                  <a:pt x="671934" y="671934"/>
                  <a:pt x="671934" y="671934"/>
                </a:cubicBezTo>
                <a:lnTo>
                  <a:pt x="671934" y="1867601"/>
                </a:lnTo>
                <a:lnTo>
                  <a:pt x="1867601" y="1867601"/>
                </a:lnTo>
                <a:lnTo>
                  <a:pt x="2343899" y="2343898"/>
                </a:lnTo>
                <a:cubicBezTo>
                  <a:pt x="2378010" y="2377748"/>
                  <a:pt x="2384676" y="2423325"/>
                  <a:pt x="2371352" y="2461706"/>
                </a:cubicBezTo>
                <a:cubicBezTo>
                  <a:pt x="2356424" y="2504879"/>
                  <a:pt x="2316707" y="2539266"/>
                  <a:pt x="2262868" y="2539266"/>
                </a:cubicBezTo>
                <a:lnTo>
                  <a:pt x="0" y="253926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DAE9CFD-E7DD-D5B0-9B9A-3EFAF37220C0}"/>
              </a:ext>
            </a:extLst>
          </p:cNvPr>
          <p:cNvSpPr/>
          <p:nvPr userDrawn="1"/>
        </p:nvSpPr>
        <p:spPr>
          <a:xfrm>
            <a:off x="8367762" y="5544836"/>
            <a:ext cx="3824239" cy="1313165"/>
          </a:xfrm>
          <a:custGeom>
            <a:avLst/>
            <a:gdLst>
              <a:gd name="connsiteX0" fmla="*/ 1313022 w 3824239"/>
              <a:gd name="connsiteY0" fmla="*/ 0 h 1313165"/>
              <a:gd name="connsiteX1" fmla="*/ 3824239 w 3824239"/>
              <a:gd name="connsiteY1" fmla="*/ 0 h 1313165"/>
              <a:gd name="connsiteX2" fmla="*/ 3824239 w 3824239"/>
              <a:gd name="connsiteY2" fmla="*/ 1313165 h 1313165"/>
              <a:gd name="connsiteX3" fmla="*/ 0 w 3824239"/>
              <a:gd name="connsiteY3" fmla="*/ 1313165 h 1313165"/>
              <a:gd name="connsiteX4" fmla="*/ 1313022 w 3824239"/>
              <a:gd name="connsiteY4" fmla="*/ 0 h 13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4239" h="1313165">
                <a:moveTo>
                  <a:pt x="1313022" y="0"/>
                </a:moveTo>
                <a:lnTo>
                  <a:pt x="3824239" y="0"/>
                </a:lnTo>
                <a:lnTo>
                  <a:pt x="3824239" y="1313165"/>
                </a:lnTo>
                <a:lnTo>
                  <a:pt x="0" y="1313165"/>
                </a:lnTo>
                <a:lnTo>
                  <a:pt x="1313022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58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Talent Divider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F1A715-142F-A4A1-1D9B-AA1F2645900B}"/>
              </a:ext>
            </a:extLst>
          </p:cNvPr>
          <p:cNvSpPr txBox="1"/>
          <p:nvPr userDrawn="1"/>
        </p:nvSpPr>
        <p:spPr>
          <a:xfrm>
            <a:off x="1509301" y="3951498"/>
            <a:ext cx="3848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4000" b="1" kern="120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Build Talent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13D7F8-FD21-B638-CADB-69461869A7D6}"/>
              </a:ext>
            </a:extLst>
          </p:cNvPr>
          <p:cNvGrpSpPr/>
          <p:nvPr userDrawn="1"/>
        </p:nvGrpSpPr>
        <p:grpSpPr>
          <a:xfrm>
            <a:off x="2814491" y="2395041"/>
            <a:ext cx="1238112" cy="1197904"/>
            <a:chOff x="4241051" y="2324992"/>
            <a:chExt cx="1382912" cy="1338002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0A98C5-9E1E-3E92-3EF8-299F81CC5855}"/>
                </a:ext>
              </a:extLst>
            </p:cNvPr>
            <p:cNvSpPr/>
            <p:nvPr/>
          </p:nvSpPr>
          <p:spPr>
            <a:xfrm>
              <a:off x="5281912" y="2390679"/>
              <a:ext cx="342051" cy="1149159"/>
            </a:xfrm>
            <a:custGeom>
              <a:avLst/>
              <a:gdLst>
                <a:gd name="connsiteX0" fmla="*/ 342052 w 342051"/>
                <a:gd name="connsiteY0" fmla="*/ 1149160 h 1149159"/>
                <a:gd name="connsiteX1" fmla="*/ 342052 w 342051"/>
                <a:gd name="connsiteY1" fmla="*/ 0 h 1149159"/>
                <a:gd name="connsiteX2" fmla="*/ 0 w 342051"/>
                <a:gd name="connsiteY2" fmla="*/ 342090 h 1149159"/>
                <a:gd name="connsiteX3" fmla="*/ 0 w 342051"/>
                <a:gd name="connsiteY3" fmla="*/ 807108 h 1149159"/>
                <a:gd name="connsiteX4" fmla="*/ 342052 w 342051"/>
                <a:gd name="connsiteY4" fmla="*/ 1149160 h 114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51" h="1149159">
                  <a:moveTo>
                    <a:pt x="342052" y="1149160"/>
                  </a:moveTo>
                  <a:lnTo>
                    <a:pt x="342052" y="0"/>
                  </a:lnTo>
                  <a:lnTo>
                    <a:pt x="0" y="342090"/>
                  </a:lnTo>
                  <a:lnTo>
                    <a:pt x="0" y="807108"/>
                  </a:lnTo>
                  <a:lnTo>
                    <a:pt x="342052" y="1149160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78F0003-5C95-CE49-4B1D-FFD1EC3CC041}"/>
                </a:ext>
              </a:extLst>
            </p:cNvPr>
            <p:cNvSpPr/>
            <p:nvPr/>
          </p:nvSpPr>
          <p:spPr>
            <a:xfrm>
              <a:off x="4424954" y="2324992"/>
              <a:ext cx="1149197" cy="337526"/>
            </a:xfrm>
            <a:custGeom>
              <a:avLst/>
              <a:gdLst>
                <a:gd name="connsiteX0" fmla="*/ 1149198 w 1149197"/>
                <a:gd name="connsiteY0" fmla="*/ 0 h 337526"/>
                <a:gd name="connsiteX1" fmla="*/ 0 w 1149197"/>
                <a:gd name="connsiteY1" fmla="*/ 0 h 337526"/>
                <a:gd name="connsiteX2" fmla="*/ 337527 w 1149197"/>
                <a:gd name="connsiteY2" fmla="*/ 337527 h 337526"/>
                <a:gd name="connsiteX3" fmla="*/ 811671 w 1149197"/>
                <a:gd name="connsiteY3" fmla="*/ 337527 h 337526"/>
                <a:gd name="connsiteX4" fmla="*/ 1149198 w 1149197"/>
                <a:gd name="connsiteY4" fmla="*/ 0 h 33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97" h="337526">
                  <a:moveTo>
                    <a:pt x="1149198" y="0"/>
                  </a:moveTo>
                  <a:lnTo>
                    <a:pt x="0" y="0"/>
                  </a:lnTo>
                  <a:lnTo>
                    <a:pt x="337527" y="337527"/>
                  </a:lnTo>
                  <a:lnTo>
                    <a:pt x="811671" y="337527"/>
                  </a:lnTo>
                  <a:lnTo>
                    <a:pt x="1149198" y="0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FD990A9-5048-BF26-4E7F-272383D35E1F}"/>
                </a:ext>
              </a:extLst>
            </p:cNvPr>
            <p:cNvSpPr/>
            <p:nvPr/>
          </p:nvSpPr>
          <p:spPr>
            <a:xfrm>
              <a:off x="4241051" y="2448109"/>
              <a:ext cx="344125" cy="1149197"/>
            </a:xfrm>
            <a:custGeom>
              <a:avLst/>
              <a:gdLst>
                <a:gd name="connsiteX0" fmla="*/ 0 w 344125"/>
                <a:gd name="connsiteY0" fmla="*/ 0 h 1149197"/>
                <a:gd name="connsiteX1" fmla="*/ 0 w 344125"/>
                <a:gd name="connsiteY1" fmla="*/ 1149198 h 1149197"/>
                <a:gd name="connsiteX2" fmla="*/ 344126 w 344125"/>
                <a:gd name="connsiteY2" fmla="*/ 805072 h 1149197"/>
                <a:gd name="connsiteX3" fmla="*/ 344126 w 344125"/>
                <a:gd name="connsiteY3" fmla="*/ 344126 h 1149197"/>
                <a:gd name="connsiteX4" fmla="*/ 0 w 344125"/>
                <a:gd name="connsiteY4" fmla="*/ 0 h 11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25" h="1149197">
                  <a:moveTo>
                    <a:pt x="0" y="0"/>
                  </a:moveTo>
                  <a:lnTo>
                    <a:pt x="0" y="1149198"/>
                  </a:lnTo>
                  <a:lnTo>
                    <a:pt x="344126" y="805072"/>
                  </a:lnTo>
                  <a:lnTo>
                    <a:pt x="344126" y="344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C0E6D8-4445-4653-07EC-4BC3589D04E3}"/>
                </a:ext>
              </a:extLst>
            </p:cNvPr>
            <p:cNvSpPr/>
            <p:nvPr/>
          </p:nvSpPr>
          <p:spPr>
            <a:xfrm>
              <a:off x="4295124" y="3314306"/>
              <a:ext cx="1149159" cy="348688"/>
            </a:xfrm>
            <a:custGeom>
              <a:avLst/>
              <a:gdLst>
                <a:gd name="connsiteX0" fmla="*/ 1149160 w 1149159"/>
                <a:gd name="connsiteY0" fmla="*/ 348689 h 348688"/>
                <a:gd name="connsiteX1" fmla="*/ 800509 w 1149159"/>
                <a:gd name="connsiteY1" fmla="*/ 0 h 348688"/>
                <a:gd name="connsiteX2" fmla="*/ 348651 w 1149159"/>
                <a:gd name="connsiteY2" fmla="*/ 0 h 348688"/>
                <a:gd name="connsiteX3" fmla="*/ 0 w 1149159"/>
                <a:gd name="connsiteY3" fmla="*/ 348689 h 348688"/>
                <a:gd name="connsiteX4" fmla="*/ 1149160 w 1149159"/>
                <a:gd name="connsiteY4" fmla="*/ 348689 h 34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59" h="348688">
                  <a:moveTo>
                    <a:pt x="1149160" y="348689"/>
                  </a:moveTo>
                  <a:lnTo>
                    <a:pt x="800509" y="0"/>
                  </a:lnTo>
                  <a:lnTo>
                    <a:pt x="348651" y="0"/>
                  </a:lnTo>
                  <a:lnTo>
                    <a:pt x="0" y="348689"/>
                  </a:lnTo>
                  <a:lnTo>
                    <a:pt x="1149160" y="348689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28D39D3-CF12-F3F6-DE47-FA042DA042BE}"/>
                </a:ext>
              </a:extLst>
            </p:cNvPr>
            <p:cNvSpPr/>
            <p:nvPr/>
          </p:nvSpPr>
          <p:spPr>
            <a:xfrm>
              <a:off x="4660857" y="2877946"/>
              <a:ext cx="336397" cy="359246"/>
            </a:xfrm>
            <a:custGeom>
              <a:avLst/>
              <a:gdLst>
                <a:gd name="connsiteX0" fmla="*/ 335491 w 336397"/>
                <a:gd name="connsiteY0" fmla="*/ 348274 h 359246"/>
                <a:gd name="connsiteX1" fmla="*/ 331607 w 336397"/>
                <a:gd name="connsiteY1" fmla="*/ 331607 h 359246"/>
                <a:gd name="connsiteX2" fmla="*/ 264222 w 336397"/>
                <a:gd name="connsiteY2" fmla="*/ 264222 h 359246"/>
                <a:gd name="connsiteX3" fmla="*/ 95063 w 336397"/>
                <a:gd name="connsiteY3" fmla="*/ 264222 h 359246"/>
                <a:gd name="connsiteX4" fmla="*/ 95063 w 336397"/>
                <a:gd name="connsiteY4" fmla="*/ 95063 h 359246"/>
                <a:gd name="connsiteX5" fmla="*/ 0 w 336397"/>
                <a:gd name="connsiteY5" fmla="*/ 0 h 359246"/>
                <a:gd name="connsiteX6" fmla="*/ 0 w 336397"/>
                <a:gd name="connsiteY6" fmla="*/ 359247 h 359246"/>
                <a:gd name="connsiteX7" fmla="*/ 320143 w 336397"/>
                <a:gd name="connsiteY7" fmla="*/ 359247 h 359246"/>
                <a:gd name="connsiteX8" fmla="*/ 335491 w 336397"/>
                <a:gd name="connsiteY8" fmla="*/ 348274 h 35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7" h="359246">
                  <a:moveTo>
                    <a:pt x="335491" y="348274"/>
                  </a:moveTo>
                  <a:cubicBezTo>
                    <a:pt x="337376" y="342844"/>
                    <a:pt x="336433" y="336396"/>
                    <a:pt x="331607" y="331607"/>
                  </a:cubicBezTo>
                  <a:lnTo>
                    <a:pt x="264222" y="264222"/>
                  </a:lnTo>
                  <a:lnTo>
                    <a:pt x="95063" y="264222"/>
                  </a:lnTo>
                  <a:lnTo>
                    <a:pt x="95063" y="95063"/>
                  </a:lnTo>
                  <a:cubicBezTo>
                    <a:pt x="95063" y="95063"/>
                    <a:pt x="0" y="0"/>
                    <a:pt x="0" y="0"/>
                  </a:cubicBezTo>
                  <a:lnTo>
                    <a:pt x="0" y="359247"/>
                  </a:lnTo>
                  <a:lnTo>
                    <a:pt x="320143" y="359247"/>
                  </a:lnTo>
                  <a:cubicBezTo>
                    <a:pt x="327760" y="359247"/>
                    <a:pt x="333379" y="354382"/>
                    <a:pt x="335491" y="348274"/>
                  </a:cubicBezTo>
                  <a:close/>
                </a:path>
              </a:pathLst>
            </a:custGeom>
            <a:solidFill>
              <a:schemeClr val="accent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66D1860-D150-0651-544F-4CE258BC7D33}"/>
                </a:ext>
              </a:extLst>
            </p:cNvPr>
            <p:cNvSpPr/>
            <p:nvPr/>
          </p:nvSpPr>
          <p:spPr>
            <a:xfrm>
              <a:off x="4871079" y="2736728"/>
              <a:ext cx="336397" cy="359246"/>
            </a:xfrm>
            <a:custGeom>
              <a:avLst/>
              <a:gdLst>
                <a:gd name="connsiteX0" fmla="*/ 907 w 336397"/>
                <a:gd name="connsiteY0" fmla="*/ 10973 h 359246"/>
                <a:gd name="connsiteX1" fmla="*/ 4791 w 336397"/>
                <a:gd name="connsiteY1" fmla="*/ 27640 h 359246"/>
                <a:gd name="connsiteX2" fmla="*/ 72175 w 336397"/>
                <a:gd name="connsiteY2" fmla="*/ 95025 h 359246"/>
                <a:gd name="connsiteX3" fmla="*/ 241335 w 336397"/>
                <a:gd name="connsiteY3" fmla="*/ 95025 h 359246"/>
                <a:gd name="connsiteX4" fmla="*/ 241335 w 336397"/>
                <a:gd name="connsiteY4" fmla="*/ 264184 h 359246"/>
                <a:gd name="connsiteX5" fmla="*/ 336397 w 336397"/>
                <a:gd name="connsiteY5" fmla="*/ 359247 h 359246"/>
                <a:gd name="connsiteX6" fmla="*/ 336397 w 336397"/>
                <a:gd name="connsiteY6" fmla="*/ 0 h 359246"/>
                <a:gd name="connsiteX7" fmla="*/ 16254 w 336397"/>
                <a:gd name="connsiteY7" fmla="*/ 0 h 359246"/>
                <a:gd name="connsiteX8" fmla="*/ 907 w 336397"/>
                <a:gd name="connsiteY8" fmla="*/ 10973 h 35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7" h="359246">
                  <a:moveTo>
                    <a:pt x="907" y="10973"/>
                  </a:moveTo>
                  <a:cubicBezTo>
                    <a:pt x="-979" y="16403"/>
                    <a:pt x="-36" y="22851"/>
                    <a:pt x="4791" y="27640"/>
                  </a:cubicBezTo>
                  <a:lnTo>
                    <a:pt x="72175" y="95025"/>
                  </a:lnTo>
                  <a:lnTo>
                    <a:pt x="241335" y="95025"/>
                  </a:lnTo>
                  <a:lnTo>
                    <a:pt x="241335" y="264184"/>
                  </a:lnTo>
                  <a:lnTo>
                    <a:pt x="336397" y="359247"/>
                  </a:lnTo>
                  <a:lnTo>
                    <a:pt x="336397" y="0"/>
                  </a:lnTo>
                  <a:lnTo>
                    <a:pt x="16254" y="0"/>
                  </a:lnTo>
                  <a:cubicBezTo>
                    <a:pt x="8637" y="0"/>
                    <a:pt x="3019" y="4864"/>
                    <a:pt x="907" y="10973"/>
                  </a:cubicBezTo>
                  <a:close/>
                </a:path>
              </a:pathLst>
            </a:custGeom>
            <a:solidFill>
              <a:schemeClr val="accent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26F0884-CE2E-F86A-CF84-C832EBF002E6}"/>
              </a:ext>
            </a:extLst>
          </p:cNvPr>
          <p:cNvSpPr/>
          <p:nvPr userDrawn="1"/>
        </p:nvSpPr>
        <p:spPr>
          <a:xfrm>
            <a:off x="6834209" y="0"/>
            <a:ext cx="2432387" cy="6858000"/>
          </a:xfrm>
          <a:custGeom>
            <a:avLst/>
            <a:gdLst>
              <a:gd name="connsiteX0" fmla="*/ 0 w 2432387"/>
              <a:gd name="connsiteY0" fmla="*/ 0 h 6858000"/>
              <a:gd name="connsiteX1" fmla="*/ 577705 w 2432387"/>
              <a:gd name="connsiteY1" fmla="*/ 0 h 6858000"/>
              <a:gd name="connsiteX2" fmla="*/ 2432387 w 2432387"/>
              <a:gd name="connsiteY2" fmla="*/ 1854681 h 6858000"/>
              <a:gd name="connsiteX3" fmla="*/ 2432387 w 2432387"/>
              <a:gd name="connsiteY3" fmla="*/ 5112786 h 6858000"/>
              <a:gd name="connsiteX4" fmla="*/ 687173 w 2432387"/>
              <a:gd name="connsiteY4" fmla="*/ 6858000 h 6858000"/>
              <a:gd name="connsiteX5" fmla="*/ 0 w 2432387"/>
              <a:gd name="connsiteY5" fmla="*/ 6858000 h 6858000"/>
              <a:gd name="connsiteX6" fmla="*/ 0 w 243238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2387" h="6858000">
                <a:moveTo>
                  <a:pt x="0" y="0"/>
                </a:moveTo>
                <a:lnTo>
                  <a:pt x="577705" y="0"/>
                </a:lnTo>
                <a:lnTo>
                  <a:pt x="2432387" y="1854681"/>
                </a:lnTo>
                <a:lnTo>
                  <a:pt x="2432387" y="5112786"/>
                </a:lnTo>
                <a:lnTo>
                  <a:pt x="68717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D01DE2-D721-81EF-FF4E-DC70E731B606}"/>
              </a:ext>
            </a:extLst>
          </p:cNvPr>
          <p:cNvSpPr/>
          <p:nvPr userDrawn="1"/>
        </p:nvSpPr>
        <p:spPr>
          <a:xfrm>
            <a:off x="9582024" y="1"/>
            <a:ext cx="2609976" cy="937809"/>
          </a:xfrm>
          <a:custGeom>
            <a:avLst/>
            <a:gdLst>
              <a:gd name="connsiteX0" fmla="*/ 0 w 2609976"/>
              <a:gd name="connsiteY0" fmla="*/ 0 h 937809"/>
              <a:gd name="connsiteX1" fmla="*/ 2609976 w 2609976"/>
              <a:gd name="connsiteY1" fmla="*/ 0 h 937809"/>
              <a:gd name="connsiteX2" fmla="*/ 2609976 w 2609976"/>
              <a:gd name="connsiteY2" fmla="*/ 937809 h 937809"/>
              <a:gd name="connsiteX3" fmla="*/ 937809 w 2609976"/>
              <a:gd name="connsiteY3" fmla="*/ 937809 h 937809"/>
              <a:gd name="connsiteX4" fmla="*/ 0 w 2609976"/>
              <a:gd name="connsiteY4" fmla="*/ 0 h 93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976" h="937809">
                <a:moveTo>
                  <a:pt x="0" y="0"/>
                </a:moveTo>
                <a:lnTo>
                  <a:pt x="2609976" y="0"/>
                </a:lnTo>
                <a:lnTo>
                  <a:pt x="2609976" y="937809"/>
                </a:lnTo>
                <a:lnTo>
                  <a:pt x="937809" y="93780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643576-80E4-1843-5807-21C4322FD24A}"/>
              </a:ext>
            </a:extLst>
          </p:cNvPr>
          <p:cNvSpPr/>
          <p:nvPr userDrawn="1"/>
        </p:nvSpPr>
        <p:spPr>
          <a:xfrm>
            <a:off x="11287436" y="1462342"/>
            <a:ext cx="904565" cy="671665"/>
          </a:xfrm>
          <a:custGeom>
            <a:avLst/>
            <a:gdLst>
              <a:gd name="connsiteX0" fmla="*/ 114890 w 904565"/>
              <a:gd name="connsiteY0" fmla="*/ 0 h 671665"/>
              <a:gd name="connsiteX1" fmla="*/ 904565 w 904565"/>
              <a:gd name="connsiteY1" fmla="*/ 0 h 671665"/>
              <a:gd name="connsiteX2" fmla="*/ 904565 w 904565"/>
              <a:gd name="connsiteY2" fmla="*/ 671665 h 671665"/>
              <a:gd name="connsiteX3" fmla="*/ 510157 w 904565"/>
              <a:gd name="connsiteY3" fmla="*/ 671665 h 671665"/>
              <a:gd name="connsiteX4" fmla="*/ 33866 w 904565"/>
              <a:gd name="connsiteY4" fmla="*/ 195368 h 671665"/>
              <a:gd name="connsiteX5" fmla="*/ 6413 w 904565"/>
              <a:gd name="connsiteY5" fmla="*/ 77561 h 671665"/>
              <a:gd name="connsiteX6" fmla="*/ 114890 w 904565"/>
              <a:gd name="connsiteY6" fmla="*/ 0 h 67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565" h="671665">
                <a:moveTo>
                  <a:pt x="114890" y="0"/>
                </a:moveTo>
                <a:lnTo>
                  <a:pt x="904565" y="0"/>
                </a:lnTo>
                <a:lnTo>
                  <a:pt x="904565" y="671665"/>
                </a:lnTo>
                <a:lnTo>
                  <a:pt x="510157" y="671665"/>
                </a:lnTo>
                <a:lnTo>
                  <a:pt x="33866" y="195368"/>
                </a:lnTo>
                <a:cubicBezTo>
                  <a:pt x="-252" y="161518"/>
                  <a:pt x="-6918" y="115941"/>
                  <a:pt x="6413" y="77561"/>
                </a:cubicBezTo>
                <a:cubicBezTo>
                  <a:pt x="21341" y="34380"/>
                  <a:pt x="61051" y="0"/>
                  <a:pt x="1148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EE6B1E-FB2F-0C47-6876-69B9DFBDB141}"/>
              </a:ext>
            </a:extLst>
          </p:cNvPr>
          <p:cNvSpPr/>
          <p:nvPr userDrawn="1"/>
        </p:nvSpPr>
        <p:spPr>
          <a:xfrm>
            <a:off x="9801525" y="2460512"/>
            <a:ext cx="2377759" cy="2539266"/>
          </a:xfrm>
          <a:custGeom>
            <a:avLst/>
            <a:gdLst>
              <a:gd name="connsiteX0" fmla="*/ 0 w 2377759"/>
              <a:gd name="connsiteY0" fmla="*/ 0 h 2539266"/>
              <a:gd name="connsiteX1" fmla="*/ 671934 w 2377759"/>
              <a:gd name="connsiteY1" fmla="*/ 671934 h 2539266"/>
              <a:gd name="connsiteX2" fmla="*/ 671934 w 2377759"/>
              <a:gd name="connsiteY2" fmla="*/ 1867601 h 2539266"/>
              <a:gd name="connsiteX3" fmla="*/ 1867601 w 2377759"/>
              <a:gd name="connsiteY3" fmla="*/ 1867601 h 2539266"/>
              <a:gd name="connsiteX4" fmla="*/ 2343899 w 2377759"/>
              <a:gd name="connsiteY4" fmla="*/ 2343898 h 2539266"/>
              <a:gd name="connsiteX5" fmla="*/ 2371352 w 2377759"/>
              <a:gd name="connsiteY5" fmla="*/ 2461706 h 2539266"/>
              <a:gd name="connsiteX6" fmla="*/ 2262868 w 2377759"/>
              <a:gd name="connsiteY6" fmla="*/ 2539266 h 2539266"/>
              <a:gd name="connsiteX7" fmla="*/ 0 w 2377759"/>
              <a:gd name="connsiteY7" fmla="*/ 2539266 h 2539266"/>
              <a:gd name="connsiteX8" fmla="*/ 0 w 2377759"/>
              <a:gd name="connsiteY8" fmla="*/ 0 h 253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759" h="2539266">
                <a:moveTo>
                  <a:pt x="0" y="0"/>
                </a:moveTo>
                <a:cubicBezTo>
                  <a:pt x="0" y="0"/>
                  <a:pt x="671934" y="671934"/>
                  <a:pt x="671934" y="671934"/>
                </a:cubicBezTo>
                <a:lnTo>
                  <a:pt x="671934" y="1867601"/>
                </a:lnTo>
                <a:lnTo>
                  <a:pt x="1867601" y="1867601"/>
                </a:lnTo>
                <a:lnTo>
                  <a:pt x="2343899" y="2343898"/>
                </a:lnTo>
                <a:cubicBezTo>
                  <a:pt x="2378010" y="2377748"/>
                  <a:pt x="2384676" y="2423325"/>
                  <a:pt x="2371352" y="2461706"/>
                </a:cubicBezTo>
                <a:cubicBezTo>
                  <a:pt x="2356424" y="2504879"/>
                  <a:pt x="2316707" y="2539266"/>
                  <a:pt x="2262868" y="2539266"/>
                </a:cubicBezTo>
                <a:lnTo>
                  <a:pt x="0" y="2539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DAE9CFD-E7DD-D5B0-9B9A-3EFAF37220C0}"/>
              </a:ext>
            </a:extLst>
          </p:cNvPr>
          <p:cNvSpPr/>
          <p:nvPr userDrawn="1"/>
        </p:nvSpPr>
        <p:spPr>
          <a:xfrm>
            <a:off x="8367762" y="5544836"/>
            <a:ext cx="3824239" cy="1313165"/>
          </a:xfrm>
          <a:custGeom>
            <a:avLst/>
            <a:gdLst>
              <a:gd name="connsiteX0" fmla="*/ 1313022 w 3824239"/>
              <a:gd name="connsiteY0" fmla="*/ 0 h 1313165"/>
              <a:gd name="connsiteX1" fmla="*/ 3824239 w 3824239"/>
              <a:gd name="connsiteY1" fmla="*/ 0 h 1313165"/>
              <a:gd name="connsiteX2" fmla="*/ 3824239 w 3824239"/>
              <a:gd name="connsiteY2" fmla="*/ 1313165 h 1313165"/>
              <a:gd name="connsiteX3" fmla="*/ 0 w 3824239"/>
              <a:gd name="connsiteY3" fmla="*/ 1313165 h 1313165"/>
              <a:gd name="connsiteX4" fmla="*/ 1313022 w 3824239"/>
              <a:gd name="connsiteY4" fmla="*/ 0 h 13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4239" h="1313165">
                <a:moveTo>
                  <a:pt x="1313022" y="0"/>
                </a:moveTo>
                <a:lnTo>
                  <a:pt x="3824239" y="0"/>
                </a:lnTo>
                <a:lnTo>
                  <a:pt x="3824239" y="1313165"/>
                </a:lnTo>
                <a:lnTo>
                  <a:pt x="0" y="1313165"/>
                </a:lnTo>
                <a:lnTo>
                  <a:pt x="131302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7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6B43-DF0F-6D56-0F9A-2C821C516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7" y="434253"/>
            <a:ext cx="10515600" cy="72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EFEB-68E9-A4A2-F7B0-43956F46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7" y="1995055"/>
            <a:ext cx="10515600" cy="774571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B103C8-9DD4-AD67-E41D-A3D4DBB9CF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9725" y="1154544"/>
            <a:ext cx="10515600" cy="45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E999773-2EDE-62A8-D419-E30303F334EC}"/>
              </a:ext>
            </a:extLst>
          </p:cNvPr>
          <p:cNvSpPr/>
          <p:nvPr userDrawn="1"/>
        </p:nvSpPr>
        <p:spPr>
          <a:xfrm>
            <a:off x="11901312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F6B49-23E1-51AB-302F-266E46FED499}"/>
              </a:ext>
            </a:extLst>
          </p:cNvPr>
          <p:cNvSpPr txBox="1"/>
          <p:nvPr userDrawn="1"/>
        </p:nvSpPr>
        <p:spPr>
          <a:xfrm>
            <a:off x="11594250" y="6336943"/>
            <a:ext cx="36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7127FF-F8DE-4228-8048-97D89ED18292}" type="slidenum">
              <a:rPr lang="en-GB" sz="1200" b="1" smtClean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‹#›</a:t>
            </a:fld>
            <a:endParaRPr lang="en-GB" sz="1200" b="1">
              <a:solidFill>
                <a:srgbClr val="1A244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0582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Talent 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F1A715-142F-A4A1-1D9B-AA1F2645900B}"/>
              </a:ext>
            </a:extLst>
          </p:cNvPr>
          <p:cNvSpPr txBox="1"/>
          <p:nvPr userDrawn="1"/>
        </p:nvSpPr>
        <p:spPr>
          <a:xfrm>
            <a:off x="1509301" y="3951498"/>
            <a:ext cx="3848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4000" b="1" kern="120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Lead Talent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63A6D6-22AA-FC71-2B62-B85AD871CEE0}"/>
              </a:ext>
            </a:extLst>
          </p:cNvPr>
          <p:cNvGrpSpPr/>
          <p:nvPr userDrawn="1"/>
        </p:nvGrpSpPr>
        <p:grpSpPr>
          <a:xfrm>
            <a:off x="2757738" y="2364988"/>
            <a:ext cx="1467554" cy="1221492"/>
            <a:chOff x="4062427" y="1738312"/>
            <a:chExt cx="4062873" cy="338166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0F468D-B7D8-DD3E-732F-00383B2DC564}"/>
                </a:ext>
              </a:extLst>
            </p:cNvPr>
            <p:cNvSpPr/>
            <p:nvPr/>
          </p:nvSpPr>
          <p:spPr>
            <a:xfrm>
              <a:off x="5417310" y="4482940"/>
              <a:ext cx="1216756" cy="637032"/>
            </a:xfrm>
            <a:custGeom>
              <a:avLst/>
              <a:gdLst>
                <a:gd name="connsiteX0" fmla="*/ 12034 w 1216756"/>
                <a:gd name="connsiteY0" fmla="*/ 567690 h 637032"/>
                <a:gd name="connsiteX1" fmla="*/ 579724 w 1216756"/>
                <a:gd name="connsiteY1" fmla="*/ 0 h 637032"/>
                <a:gd name="connsiteX2" fmla="*/ 1216756 w 1216756"/>
                <a:gd name="connsiteY2" fmla="*/ 637032 h 637032"/>
                <a:gd name="connsiteX3" fmla="*/ 40705 w 1216756"/>
                <a:gd name="connsiteY3" fmla="*/ 637032 h 637032"/>
                <a:gd name="connsiteX4" fmla="*/ 4129 w 1216756"/>
                <a:gd name="connsiteY4" fmla="*/ 614077 h 637032"/>
                <a:gd name="connsiteX5" fmla="*/ 11939 w 1216756"/>
                <a:gd name="connsiteY5" fmla="*/ 567690 h 6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756" h="637032">
                  <a:moveTo>
                    <a:pt x="12034" y="567690"/>
                  </a:moveTo>
                  <a:lnTo>
                    <a:pt x="579724" y="0"/>
                  </a:lnTo>
                  <a:lnTo>
                    <a:pt x="1216756" y="637032"/>
                  </a:lnTo>
                  <a:lnTo>
                    <a:pt x="40705" y="637032"/>
                  </a:lnTo>
                  <a:cubicBezTo>
                    <a:pt x="23560" y="637032"/>
                    <a:pt x="10415" y="627221"/>
                    <a:pt x="4129" y="614077"/>
                  </a:cubicBezTo>
                  <a:cubicBezTo>
                    <a:pt x="-2825" y="599599"/>
                    <a:pt x="-1491" y="581120"/>
                    <a:pt x="11939" y="567690"/>
                  </a:cubicBezTo>
                  <a:close/>
                </a:path>
              </a:pathLst>
            </a:custGeom>
            <a:solidFill>
              <a:srgbClr val="1A24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1A7B39-E30D-41BA-1E1D-D09816AA14B5}"/>
                </a:ext>
              </a:extLst>
            </p:cNvPr>
            <p:cNvSpPr/>
            <p:nvPr/>
          </p:nvSpPr>
          <p:spPr>
            <a:xfrm>
              <a:off x="4062427" y="3497007"/>
              <a:ext cx="4062873" cy="1622964"/>
            </a:xfrm>
            <a:custGeom>
              <a:avLst/>
              <a:gdLst>
                <a:gd name="connsiteX0" fmla="*/ 1427591 w 4062873"/>
                <a:gd name="connsiteY0" fmla="*/ 3810 h 1622964"/>
                <a:gd name="connsiteX1" fmla="*/ 39989 w 4062873"/>
                <a:gd name="connsiteY1" fmla="*/ 1391412 h 1622964"/>
                <a:gd name="connsiteX2" fmla="*/ 14177 w 4062873"/>
                <a:gd name="connsiteY2" fmla="*/ 1547146 h 1622964"/>
                <a:gd name="connsiteX3" fmla="*/ 135906 w 4062873"/>
                <a:gd name="connsiteY3" fmla="*/ 1622965 h 1622964"/>
                <a:gd name="connsiteX4" fmla="*/ 934101 w 4062873"/>
                <a:gd name="connsiteY4" fmla="*/ 1622965 h 1622964"/>
                <a:gd name="connsiteX5" fmla="*/ 1935655 w 4062873"/>
                <a:gd name="connsiteY5" fmla="*/ 621411 h 1622964"/>
                <a:gd name="connsiteX6" fmla="*/ 2937209 w 4062873"/>
                <a:gd name="connsiteY6" fmla="*/ 1622965 h 1622964"/>
                <a:gd name="connsiteX7" fmla="*/ 4062873 w 4062873"/>
                <a:gd name="connsiteY7" fmla="*/ 1622965 h 1622964"/>
                <a:gd name="connsiteX8" fmla="*/ 2439909 w 4062873"/>
                <a:gd name="connsiteY8" fmla="*/ 0 h 1622964"/>
                <a:gd name="connsiteX9" fmla="*/ 1427401 w 4062873"/>
                <a:gd name="connsiteY9" fmla="*/ 3810 h 16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2873" h="1622964">
                  <a:moveTo>
                    <a:pt x="1427591" y="3810"/>
                  </a:moveTo>
                  <a:lnTo>
                    <a:pt x="39989" y="1391412"/>
                  </a:lnTo>
                  <a:cubicBezTo>
                    <a:pt x="-5159" y="1436560"/>
                    <a:pt x="-9541" y="1498664"/>
                    <a:pt x="14177" y="1547146"/>
                  </a:cubicBezTo>
                  <a:cubicBezTo>
                    <a:pt x="35322" y="1590485"/>
                    <a:pt x="78947" y="1622965"/>
                    <a:pt x="135906" y="1622965"/>
                  </a:cubicBezTo>
                  <a:lnTo>
                    <a:pt x="934101" y="1622965"/>
                  </a:lnTo>
                  <a:cubicBezTo>
                    <a:pt x="934101" y="1622965"/>
                    <a:pt x="1935655" y="621411"/>
                    <a:pt x="1935655" y="621411"/>
                  </a:cubicBezTo>
                  <a:lnTo>
                    <a:pt x="2937209" y="1622965"/>
                  </a:lnTo>
                  <a:lnTo>
                    <a:pt x="4062873" y="1622965"/>
                  </a:lnTo>
                  <a:cubicBezTo>
                    <a:pt x="4062873" y="1622965"/>
                    <a:pt x="2439909" y="0"/>
                    <a:pt x="2439909" y="0"/>
                  </a:cubicBezTo>
                  <a:cubicBezTo>
                    <a:pt x="2124536" y="167830"/>
                    <a:pt x="1743821" y="169069"/>
                    <a:pt x="1427401" y="3810"/>
                  </a:cubicBez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4F6761-CEBC-42AC-5545-F3DBA9E75F9A}"/>
                </a:ext>
              </a:extLst>
            </p:cNvPr>
            <p:cNvSpPr/>
            <p:nvPr/>
          </p:nvSpPr>
          <p:spPr>
            <a:xfrm>
              <a:off x="5206364" y="1738312"/>
              <a:ext cx="1583436" cy="1583436"/>
            </a:xfrm>
            <a:custGeom>
              <a:avLst/>
              <a:gdLst>
                <a:gd name="connsiteX0" fmla="*/ 1583436 w 1583436"/>
                <a:gd name="connsiteY0" fmla="*/ 791718 h 1583436"/>
                <a:gd name="connsiteX1" fmla="*/ 791718 w 1583436"/>
                <a:gd name="connsiteY1" fmla="*/ 1583436 h 1583436"/>
                <a:gd name="connsiteX2" fmla="*/ 0 w 1583436"/>
                <a:gd name="connsiteY2" fmla="*/ 791718 h 1583436"/>
                <a:gd name="connsiteX3" fmla="*/ 791718 w 1583436"/>
                <a:gd name="connsiteY3" fmla="*/ 0 h 1583436"/>
                <a:gd name="connsiteX4" fmla="*/ 1583436 w 1583436"/>
                <a:gd name="connsiteY4" fmla="*/ 791718 h 158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436" h="1583436">
                  <a:moveTo>
                    <a:pt x="1583436" y="791718"/>
                  </a:moveTo>
                  <a:cubicBezTo>
                    <a:pt x="1583436" y="1228972"/>
                    <a:pt x="1228972" y="1583436"/>
                    <a:pt x="791718" y="1583436"/>
                  </a:cubicBezTo>
                  <a:cubicBezTo>
                    <a:pt x="354464" y="1583436"/>
                    <a:pt x="0" y="1228972"/>
                    <a:pt x="0" y="791718"/>
                  </a:cubicBezTo>
                  <a:cubicBezTo>
                    <a:pt x="0" y="354464"/>
                    <a:pt x="354464" y="0"/>
                    <a:pt x="791718" y="0"/>
                  </a:cubicBezTo>
                  <a:cubicBezTo>
                    <a:pt x="1228972" y="0"/>
                    <a:pt x="1583436" y="354464"/>
                    <a:pt x="1583436" y="791718"/>
                  </a:cubicBez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1072C84-50D6-AEBF-2DB2-70D03BAB5EC3}"/>
              </a:ext>
            </a:extLst>
          </p:cNvPr>
          <p:cNvSpPr/>
          <p:nvPr userDrawn="1"/>
        </p:nvSpPr>
        <p:spPr>
          <a:xfrm>
            <a:off x="9918858" y="2627390"/>
            <a:ext cx="508" cy="165"/>
          </a:xfrm>
          <a:custGeom>
            <a:avLst/>
            <a:gdLst>
              <a:gd name="connsiteX0" fmla="*/ 0 w 508"/>
              <a:gd name="connsiteY0" fmla="*/ 0 h 165"/>
              <a:gd name="connsiteX1" fmla="*/ 508 w 508"/>
              <a:gd name="connsiteY1" fmla="*/ 0 h 165"/>
              <a:gd name="connsiteX2" fmla="*/ 342 w 508"/>
              <a:gd name="connsiteY2" fmla="*/ 165 h 165"/>
              <a:gd name="connsiteX3" fmla="*/ 0 w 508"/>
              <a:gd name="connsiteY3" fmla="*/ 0 h 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" h="165">
                <a:moveTo>
                  <a:pt x="0" y="0"/>
                </a:moveTo>
                <a:lnTo>
                  <a:pt x="508" y="0"/>
                </a:lnTo>
                <a:lnTo>
                  <a:pt x="342" y="1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63A4C0F-9264-6448-DACB-4AD7F28DF806}"/>
              </a:ext>
            </a:extLst>
          </p:cNvPr>
          <p:cNvGrpSpPr/>
          <p:nvPr userDrawn="1"/>
        </p:nvGrpSpPr>
        <p:grpSpPr>
          <a:xfrm>
            <a:off x="6096000" y="0"/>
            <a:ext cx="6096001" cy="6858000"/>
            <a:chOff x="6096000" y="0"/>
            <a:chExt cx="6096001" cy="68580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3EA051B-726F-F421-D080-58DEAD6413D1}"/>
                </a:ext>
              </a:extLst>
            </p:cNvPr>
            <p:cNvSpPr/>
            <p:nvPr userDrawn="1"/>
          </p:nvSpPr>
          <p:spPr>
            <a:xfrm>
              <a:off x="9159686" y="0"/>
              <a:ext cx="3032314" cy="2151108"/>
            </a:xfrm>
            <a:custGeom>
              <a:avLst/>
              <a:gdLst>
                <a:gd name="connsiteX0" fmla="*/ 2305 w 3032314"/>
                <a:gd name="connsiteY0" fmla="*/ 0 h 2151108"/>
                <a:gd name="connsiteX1" fmla="*/ 3032314 w 3032314"/>
                <a:gd name="connsiteY1" fmla="*/ 0 h 2151108"/>
                <a:gd name="connsiteX2" fmla="*/ 3032314 w 3032314"/>
                <a:gd name="connsiteY2" fmla="*/ 1944199 h 2151108"/>
                <a:gd name="connsiteX3" fmla="*/ 2945722 w 3032314"/>
                <a:gd name="connsiteY3" fmla="*/ 1985626 h 2151108"/>
                <a:gd name="connsiteX4" fmla="*/ 2120376 w 3032314"/>
                <a:gd name="connsiteY4" fmla="*/ 2151108 h 2151108"/>
                <a:gd name="connsiteX5" fmla="*/ 0 w 3032314"/>
                <a:gd name="connsiteY5" fmla="*/ 45330 h 2151108"/>
                <a:gd name="connsiteX6" fmla="*/ 2305 w 3032314"/>
                <a:gd name="connsiteY6" fmla="*/ 0 h 21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2314" h="2151108">
                  <a:moveTo>
                    <a:pt x="2305" y="0"/>
                  </a:moveTo>
                  <a:lnTo>
                    <a:pt x="3032314" y="0"/>
                  </a:lnTo>
                  <a:lnTo>
                    <a:pt x="3032314" y="1944199"/>
                  </a:lnTo>
                  <a:lnTo>
                    <a:pt x="2945722" y="1985626"/>
                  </a:lnTo>
                  <a:cubicBezTo>
                    <a:pt x="2692044" y="2092184"/>
                    <a:pt x="2413139" y="2151108"/>
                    <a:pt x="2120376" y="2151108"/>
                  </a:cubicBezTo>
                  <a:cubicBezTo>
                    <a:pt x="949324" y="2151108"/>
                    <a:pt x="0" y="1208320"/>
                    <a:pt x="0" y="45330"/>
                  </a:cubicBezTo>
                  <a:lnTo>
                    <a:pt x="2305" y="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4C3E6B-B41F-7F80-16D4-7302FD37A756}"/>
                </a:ext>
              </a:extLst>
            </p:cNvPr>
            <p:cNvSpPr/>
            <p:nvPr userDrawn="1"/>
          </p:nvSpPr>
          <p:spPr>
            <a:xfrm>
              <a:off x="6096000" y="2627554"/>
              <a:ext cx="6096001" cy="4230446"/>
            </a:xfrm>
            <a:custGeom>
              <a:avLst/>
              <a:gdLst>
                <a:gd name="connsiteX0" fmla="*/ 3823201 w 6096001"/>
                <a:gd name="connsiteY0" fmla="*/ 0 h 4230446"/>
                <a:gd name="connsiteX1" fmla="*/ 3983686 w 6096001"/>
                <a:gd name="connsiteY1" fmla="*/ 77061 h 4230446"/>
                <a:gd name="connsiteX2" fmla="*/ 6043280 w 6096001"/>
                <a:gd name="connsiteY2" fmla="*/ 194063 h 4230446"/>
                <a:gd name="connsiteX3" fmla="*/ 6096001 w 6096001"/>
                <a:gd name="connsiteY3" fmla="*/ 175837 h 4230446"/>
                <a:gd name="connsiteX4" fmla="*/ 6096001 w 6096001"/>
                <a:gd name="connsiteY4" fmla="*/ 2548166 h 4230446"/>
                <a:gd name="connsiteX5" fmla="*/ 5184062 w 6096001"/>
                <a:gd name="connsiteY5" fmla="*/ 1642504 h 4230446"/>
                <a:gd name="connsiteX6" fmla="*/ 2616963 w 6096001"/>
                <a:gd name="connsiteY6" fmla="*/ 4191932 h 4230446"/>
                <a:gd name="connsiteX7" fmla="*/ 2578182 w 6096001"/>
                <a:gd name="connsiteY7" fmla="*/ 4230446 h 4230446"/>
                <a:gd name="connsiteX8" fmla="*/ 143864 w 6096001"/>
                <a:gd name="connsiteY8" fmla="*/ 4230446 h 4230446"/>
                <a:gd name="connsiteX9" fmla="*/ 91348 w 6096001"/>
                <a:gd name="connsiteY9" fmla="*/ 4184875 h 4230446"/>
                <a:gd name="connsiteX10" fmla="*/ 37969 w 6096001"/>
                <a:gd name="connsiteY10" fmla="*/ 4104736 h 4230446"/>
                <a:gd name="connsiteX11" fmla="*/ 107099 w 6096001"/>
                <a:gd name="connsiteY11" fmla="*/ 3690521 h 4230446"/>
                <a:gd name="connsiteX12" fmla="*/ 3823201 w 6096001"/>
                <a:gd name="connsiteY12" fmla="*/ 0 h 4230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001" h="4230446">
                  <a:moveTo>
                    <a:pt x="3823201" y="0"/>
                  </a:moveTo>
                  <a:lnTo>
                    <a:pt x="3983686" y="77061"/>
                  </a:lnTo>
                  <a:cubicBezTo>
                    <a:pt x="4634388" y="365205"/>
                    <a:pt x="5369743" y="404241"/>
                    <a:pt x="6043280" y="194063"/>
                  </a:cubicBezTo>
                  <a:lnTo>
                    <a:pt x="6096001" y="175837"/>
                  </a:lnTo>
                  <a:lnTo>
                    <a:pt x="6096001" y="2548166"/>
                  </a:lnTo>
                  <a:lnTo>
                    <a:pt x="5184062" y="1642504"/>
                  </a:lnTo>
                  <a:cubicBezTo>
                    <a:pt x="5184062" y="1642504"/>
                    <a:pt x="3130382" y="3682047"/>
                    <a:pt x="2616963" y="4191932"/>
                  </a:cubicBezTo>
                  <a:lnTo>
                    <a:pt x="2578182" y="4230446"/>
                  </a:lnTo>
                  <a:lnTo>
                    <a:pt x="143864" y="4230446"/>
                  </a:lnTo>
                  <a:lnTo>
                    <a:pt x="91348" y="4184875"/>
                  </a:lnTo>
                  <a:cubicBezTo>
                    <a:pt x="70047" y="4160567"/>
                    <a:pt x="52127" y="4133554"/>
                    <a:pt x="37969" y="4104736"/>
                  </a:cubicBezTo>
                  <a:cubicBezTo>
                    <a:pt x="-25552" y="3975785"/>
                    <a:pt x="-13817" y="3810604"/>
                    <a:pt x="107099" y="3690521"/>
                  </a:cubicBezTo>
                  <a:lnTo>
                    <a:pt x="3823201" y="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F7C057A-219A-D148-2048-83D400F311E0}"/>
                </a:ext>
              </a:extLst>
            </p:cNvPr>
            <p:cNvSpPr/>
            <p:nvPr userDrawn="1"/>
          </p:nvSpPr>
          <p:spPr>
            <a:xfrm>
              <a:off x="9724640" y="5239598"/>
              <a:ext cx="2467361" cy="1618402"/>
            </a:xfrm>
            <a:custGeom>
              <a:avLst/>
              <a:gdLst>
                <a:gd name="connsiteX0" fmla="*/ 1552615 w 2467361"/>
                <a:gd name="connsiteY0" fmla="*/ 0 h 1618402"/>
                <a:gd name="connsiteX1" fmla="*/ 2467361 w 2467361"/>
                <a:gd name="connsiteY1" fmla="*/ 908449 h 1618402"/>
                <a:gd name="connsiteX2" fmla="*/ 2467361 w 2467361"/>
                <a:gd name="connsiteY2" fmla="*/ 1618402 h 1618402"/>
                <a:gd name="connsiteX3" fmla="*/ 6348 w 2467361"/>
                <a:gd name="connsiteY3" fmla="*/ 1618402 h 1618402"/>
                <a:gd name="connsiteX4" fmla="*/ 1412 w 2467361"/>
                <a:gd name="connsiteY4" fmla="*/ 1602796 h 1618402"/>
                <a:gd name="connsiteX5" fmla="*/ 31976 w 2467361"/>
                <a:gd name="connsiteY5" fmla="*/ 1509918 h 1618402"/>
                <a:gd name="connsiteX6" fmla="*/ 32230 w 2467361"/>
                <a:gd name="connsiteY6" fmla="*/ 1509918 h 1618402"/>
                <a:gd name="connsiteX7" fmla="*/ 1552615 w 2467361"/>
                <a:gd name="connsiteY7" fmla="*/ 0 h 16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7361" h="1618402">
                  <a:moveTo>
                    <a:pt x="1552615" y="0"/>
                  </a:moveTo>
                  <a:lnTo>
                    <a:pt x="2467361" y="908449"/>
                  </a:lnTo>
                  <a:lnTo>
                    <a:pt x="2467361" y="1618402"/>
                  </a:lnTo>
                  <a:lnTo>
                    <a:pt x="6348" y="1618402"/>
                  </a:lnTo>
                  <a:lnTo>
                    <a:pt x="1412" y="1602796"/>
                  </a:lnTo>
                  <a:cubicBezTo>
                    <a:pt x="-3754" y="1571053"/>
                    <a:pt x="5000" y="1536709"/>
                    <a:pt x="31976" y="1509918"/>
                  </a:cubicBezTo>
                  <a:lnTo>
                    <a:pt x="32230" y="1509918"/>
                  </a:lnTo>
                  <a:lnTo>
                    <a:pt x="1552615" y="0"/>
                  </a:lnTo>
                  <a:close/>
                </a:path>
              </a:pathLst>
            </a:custGeom>
            <a:solidFill>
              <a:schemeClr val="tx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882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Talent Divider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F1A715-142F-A4A1-1D9B-AA1F2645900B}"/>
              </a:ext>
            </a:extLst>
          </p:cNvPr>
          <p:cNvSpPr txBox="1"/>
          <p:nvPr userDrawn="1"/>
        </p:nvSpPr>
        <p:spPr>
          <a:xfrm>
            <a:off x="1509301" y="3951498"/>
            <a:ext cx="3848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4000" b="1" kern="120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Lead Talent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63A6D6-22AA-FC71-2B62-B85AD871CEE0}"/>
              </a:ext>
            </a:extLst>
          </p:cNvPr>
          <p:cNvGrpSpPr/>
          <p:nvPr userDrawn="1"/>
        </p:nvGrpSpPr>
        <p:grpSpPr>
          <a:xfrm>
            <a:off x="2757738" y="2364988"/>
            <a:ext cx="1467554" cy="1221492"/>
            <a:chOff x="4062427" y="1738312"/>
            <a:chExt cx="4062873" cy="3381660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0F468D-B7D8-DD3E-732F-00383B2DC564}"/>
                </a:ext>
              </a:extLst>
            </p:cNvPr>
            <p:cNvSpPr/>
            <p:nvPr/>
          </p:nvSpPr>
          <p:spPr>
            <a:xfrm>
              <a:off x="5417310" y="4482940"/>
              <a:ext cx="1216756" cy="637032"/>
            </a:xfrm>
            <a:custGeom>
              <a:avLst/>
              <a:gdLst>
                <a:gd name="connsiteX0" fmla="*/ 12034 w 1216756"/>
                <a:gd name="connsiteY0" fmla="*/ 567690 h 637032"/>
                <a:gd name="connsiteX1" fmla="*/ 579724 w 1216756"/>
                <a:gd name="connsiteY1" fmla="*/ 0 h 637032"/>
                <a:gd name="connsiteX2" fmla="*/ 1216756 w 1216756"/>
                <a:gd name="connsiteY2" fmla="*/ 637032 h 637032"/>
                <a:gd name="connsiteX3" fmla="*/ 40705 w 1216756"/>
                <a:gd name="connsiteY3" fmla="*/ 637032 h 637032"/>
                <a:gd name="connsiteX4" fmla="*/ 4129 w 1216756"/>
                <a:gd name="connsiteY4" fmla="*/ 614077 h 637032"/>
                <a:gd name="connsiteX5" fmla="*/ 11939 w 1216756"/>
                <a:gd name="connsiteY5" fmla="*/ 567690 h 6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756" h="637032">
                  <a:moveTo>
                    <a:pt x="12034" y="567690"/>
                  </a:moveTo>
                  <a:lnTo>
                    <a:pt x="579724" y="0"/>
                  </a:lnTo>
                  <a:lnTo>
                    <a:pt x="1216756" y="637032"/>
                  </a:lnTo>
                  <a:lnTo>
                    <a:pt x="40705" y="637032"/>
                  </a:lnTo>
                  <a:cubicBezTo>
                    <a:pt x="23560" y="637032"/>
                    <a:pt x="10415" y="627221"/>
                    <a:pt x="4129" y="614077"/>
                  </a:cubicBezTo>
                  <a:cubicBezTo>
                    <a:pt x="-2825" y="599599"/>
                    <a:pt x="-1491" y="581120"/>
                    <a:pt x="11939" y="5676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1A7B39-E30D-41BA-1E1D-D09816AA14B5}"/>
                </a:ext>
              </a:extLst>
            </p:cNvPr>
            <p:cNvSpPr/>
            <p:nvPr/>
          </p:nvSpPr>
          <p:spPr>
            <a:xfrm>
              <a:off x="4062427" y="3497007"/>
              <a:ext cx="4062873" cy="1622964"/>
            </a:xfrm>
            <a:custGeom>
              <a:avLst/>
              <a:gdLst>
                <a:gd name="connsiteX0" fmla="*/ 1427591 w 4062873"/>
                <a:gd name="connsiteY0" fmla="*/ 3810 h 1622964"/>
                <a:gd name="connsiteX1" fmla="*/ 39989 w 4062873"/>
                <a:gd name="connsiteY1" fmla="*/ 1391412 h 1622964"/>
                <a:gd name="connsiteX2" fmla="*/ 14177 w 4062873"/>
                <a:gd name="connsiteY2" fmla="*/ 1547146 h 1622964"/>
                <a:gd name="connsiteX3" fmla="*/ 135906 w 4062873"/>
                <a:gd name="connsiteY3" fmla="*/ 1622965 h 1622964"/>
                <a:gd name="connsiteX4" fmla="*/ 934101 w 4062873"/>
                <a:gd name="connsiteY4" fmla="*/ 1622965 h 1622964"/>
                <a:gd name="connsiteX5" fmla="*/ 1935655 w 4062873"/>
                <a:gd name="connsiteY5" fmla="*/ 621411 h 1622964"/>
                <a:gd name="connsiteX6" fmla="*/ 2937209 w 4062873"/>
                <a:gd name="connsiteY6" fmla="*/ 1622965 h 1622964"/>
                <a:gd name="connsiteX7" fmla="*/ 4062873 w 4062873"/>
                <a:gd name="connsiteY7" fmla="*/ 1622965 h 1622964"/>
                <a:gd name="connsiteX8" fmla="*/ 2439909 w 4062873"/>
                <a:gd name="connsiteY8" fmla="*/ 0 h 1622964"/>
                <a:gd name="connsiteX9" fmla="*/ 1427401 w 4062873"/>
                <a:gd name="connsiteY9" fmla="*/ 3810 h 16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2873" h="1622964">
                  <a:moveTo>
                    <a:pt x="1427591" y="3810"/>
                  </a:moveTo>
                  <a:lnTo>
                    <a:pt x="39989" y="1391412"/>
                  </a:lnTo>
                  <a:cubicBezTo>
                    <a:pt x="-5159" y="1436560"/>
                    <a:pt x="-9541" y="1498664"/>
                    <a:pt x="14177" y="1547146"/>
                  </a:cubicBezTo>
                  <a:cubicBezTo>
                    <a:pt x="35322" y="1590485"/>
                    <a:pt x="78947" y="1622965"/>
                    <a:pt x="135906" y="1622965"/>
                  </a:cubicBezTo>
                  <a:lnTo>
                    <a:pt x="934101" y="1622965"/>
                  </a:lnTo>
                  <a:cubicBezTo>
                    <a:pt x="934101" y="1622965"/>
                    <a:pt x="1935655" y="621411"/>
                    <a:pt x="1935655" y="621411"/>
                  </a:cubicBezTo>
                  <a:lnTo>
                    <a:pt x="2937209" y="1622965"/>
                  </a:lnTo>
                  <a:lnTo>
                    <a:pt x="4062873" y="1622965"/>
                  </a:lnTo>
                  <a:cubicBezTo>
                    <a:pt x="4062873" y="1622965"/>
                    <a:pt x="2439909" y="0"/>
                    <a:pt x="2439909" y="0"/>
                  </a:cubicBezTo>
                  <a:cubicBezTo>
                    <a:pt x="2124536" y="167830"/>
                    <a:pt x="1743821" y="169069"/>
                    <a:pt x="1427401" y="3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4F6761-CEBC-42AC-5545-F3DBA9E75F9A}"/>
                </a:ext>
              </a:extLst>
            </p:cNvPr>
            <p:cNvSpPr/>
            <p:nvPr/>
          </p:nvSpPr>
          <p:spPr>
            <a:xfrm>
              <a:off x="5206364" y="1738312"/>
              <a:ext cx="1583436" cy="1583436"/>
            </a:xfrm>
            <a:custGeom>
              <a:avLst/>
              <a:gdLst>
                <a:gd name="connsiteX0" fmla="*/ 1583436 w 1583436"/>
                <a:gd name="connsiteY0" fmla="*/ 791718 h 1583436"/>
                <a:gd name="connsiteX1" fmla="*/ 791718 w 1583436"/>
                <a:gd name="connsiteY1" fmla="*/ 1583436 h 1583436"/>
                <a:gd name="connsiteX2" fmla="*/ 0 w 1583436"/>
                <a:gd name="connsiteY2" fmla="*/ 791718 h 1583436"/>
                <a:gd name="connsiteX3" fmla="*/ 791718 w 1583436"/>
                <a:gd name="connsiteY3" fmla="*/ 0 h 1583436"/>
                <a:gd name="connsiteX4" fmla="*/ 1583436 w 1583436"/>
                <a:gd name="connsiteY4" fmla="*/ 791718 h 158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436" h="1583436">
                  <a:moveTo>
                    <a:pt x="1583436" y="791718"/>
                  </a:moveTo>
                  <a:cubicBezTo>
                    <a:pt x="1583436" y="1228972"/>
                    <a:pt x="1228972" y="1583436"/>
                    <a:pt x="791718" y="1583436"/>
                  </a:cubicBezTo>
                  <a:cubicBezTo>
                    <a:pt x="354464" y="1583436"/>
                    <a:pt x="0" y="1228972"/>
                    <a:pt x="0" y="791718"/>
                  </a:cubicBezTo>
                  <a:cubicBezTo>
                    <a:pt x="0" y="354464"/>
                    <a:pt x="354464" y="0"/>
                    <a:pt x="791718" y="0"/>
                  </a:cubicBezTo>
                  <a:cubicBezTo>
                    <a:pt x="1228972" y="0"/>
                    <a:pt x="1583436" y="354464"/>
                    <a:pt x="1583436" y="791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A633A67-808D-0760-0462-C96F54903F78}"/>
              </a:ext>
            </a:extLst>
          </p:cNvPr>
          <p:cNvSpPr/>
          <p:nvPr userDrawn="1"/>
        </p:nvSpPr>
        <p:spPr>
          <a:xfrm>
            <a:off x="9078942" y="0"/>
            <a:ext cx="3113059" cy="2656900"/>
          </a:xfrm>
          <a:custGeom>
            <a:avLst/>
            <a:gdLst>
              <a:gd name="connsiteX0" fmla="*/ 87285 w 3113059"/>
              <a:gd name="connsiteY0" fmla="*/ 0 h 2656900"/>
              <a:gd name="connsiteX1" fmla="*/ 3113059 w 3113059"/>
              <a:gd name="connsiteY1" fmla="*/ 0 h 2656900"/>
              <a:gd name="connsiteX2" fmla="*/ 3113059 w 3113059"/>
              <a:gd name="connsiteY2" fmla="*/ 2368538 h 2656900"/>
              <a:gd name="connsiteX3" fmla="*/ 3048551 w 3113059"/>
              <a:gd name="connsiteY3" fmla="*/ 2407727 h 2656900"/>
              <a:gd name="connsiteX4" fmla="*/ 2064491 w 3113059"/>
              <a:gd name="connsiteY4" fmla="*/ 2656900 h 2656900"/>
              <a:gd name="connsiteX5" fmla="*/ 0 w 3113059"/>
              <a:gd name="connsiteY5" fmla="*/ 592410 h 2656900"/>
              <a:gd name="connsiteX6" fmla="*/ 41943 w 3113059"/>
              <a:gd name="connsiteY6" fmla="*/ 176343 h 2656900"/>
              <a:gd name="connsiteX7" fmla="*/ 87285 w 3113059"/>
              <a:gd name="connsiteY7" fmla="*/ 0 h 265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059" h="2656900">
                <a:moveTo>
                  <a:pt x="87285" y="0"/>
                </a:moveTo>
                <a:lnTo>
                  <a:pt x="3113059" y="0"/>
                </a:lnTo>
                <a:lnTo>
                  <a:pt x="3113059" y="2368538"/>
                </a:lnTo>
                <a:lnTo>
                  <a:pt x="3048551" y="2407727"/>
                </a:lnTo>
                <a:cubicBezTo>
                  <a:pt x="2756026" y="2566636"/>
                  <a:pt x="2420800" y="2656900"/>
                  <a:pt x="2064491" y="2656900"/>
                </a:cubicBezTo>
                <a:cubicBezTo>
                  <a:pt x="924304" y="2656900"/>
                  <a:pt x="0" y="1732597"/>
                  <a:pt x="0" y="592410"/>
                </a:cubicBezTo>
                <a:cubicBezTo>
                  <a:pt x="0" y="449887"/>
                  <a:pt x="14442" y="310736"/>
                  <a:pt x="41943" y="176343"/>
                </a:cubicBezTo>
                <a:lnTo>
                  <a:pt x="87285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2872CE7-A3A1-3589-2EC8-67C7E98D5925}"/>
              </a:ext>
            </a:extLst>
          </p:cNvPr>
          <p:cNvSpPr/>
          <p:nvPr userDrawn="1"/>
        </p:nvSpPr>
        <p:spPr>
          <a:xfrm>
            <a:off x="6123262" y="3124004"/>
            <a:ext cx="6068738" cy="3733996"/>
          </a:xfrm>
          <a:custGeom>
            <a:avLst/>
            <a:gdLst>
              <a:gd name="connsiteX0" fmla="*/ 3695176 w 6068738"/>
              <a:gd name="connsiteY0" fmla="*/ 0 h 3733996"/>
              <a:gd name="connsiteX1" fmla="*/ 3851430 w 6068738"/>
              <a:gd name="connsiteY1" fmla="*/ 75550 h 3733996"/>
              <a:gd name="connsiteX2" fmla="*/ 6019353 w 6068738"/>
              <a:gd name="connsiteY2" fmla="*/ 133654 h 3733996"/>
              <a:gd name="connsiteX3" fmla="*/ 6068738 w 6068738"/>
              <a:gd name="connsiteY3" fmla="*/ 112990 h 3733996"/>
              <a:gd name="connsiteX4" fmla="*/ 6068738 w 6068738"/>
              <a:gd name="connsiteY4" fmla="*/ 2658868 h 3733996"/>
              <a:gd name="connsiteX5" fmla="*/ 5020170 w 6068738"/>
              <a:gd name="connsiteY5" fmla="*/ 1610300 h 3733996"/>
              <a:gd name="connsiteX6" fmla="*/ 2912063 w 6068738"/>
              <a:gd name="connsiteY6" fmla="*/ 3718406 h 3733996"/>
              <a:gd name="connsiteX7" fmla="*/ 2896473 w 6068738"/>
              <a:gd name="connsiteY7" fmla="*/ 3733996 h 3733996"/>
              <a:gd name="connsiteX8" fmla="*/ 0 w 6068738"/>
              <a:gd name="connsiteY8" fmla="*/ 3733996 h 3733996"/>
              <a:gd name="connsiteX9" fmla="*/ 8133 w 6068738"/>
              <a:gd name="connsiteY9" fmla="*/ 3713501 h 3733996"/>
              <a:gd name="connsiteX10" fmla="*/ 77014 w 6068738"/>
              <a:gd name="connsiteY10" fmla="*/ 3618161 h 3733996"/>
              <a:gd name="connsiteX11" fmla="*/ 3695176 w 6068738"/>
              <a:gd name="connsiteY11" fmla="*/ 0 h 37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68738" h="3733996">
                <a:moveTo>
                  <a:pt x="3695176" y="0"/>
                </a:moveTo>
                <a:lnTo>
                  <a:pt x="3851430" y="75550"/>
                </a:lnTo>
                <a:cubicBezTo>
                  <a:pt x="4537779" y="381586"/>
                  <a:pt x="5320859" y="400997"/>
                  <a:pt x="6019353" y="133654"/>
                </a:cubicBezTo>
                <a:lnTo>
                  <a:pt x="6068738" y="112990"/>
                </a:lnTo>
                <a:lnTo>
                  <a:pt x="6068738" y="2658868"/>
                </a:lnTo>
                <a:lnTo>
                  <a:pt x="5020170" y="1610300"/>
                </a:lnTo>
                <a:cubicBezTo>
                  <a:pt x="5020170" y="1610300"/>
                  <a:pt x="3670981" y="2959488"/>
                  <a:pt x="2912063" y="3718406"/>
                </a:cubicBezTo>
                <a:lnTo>
                  <a:pt x="2896473" y="3733996"/>
                </a:lnTo>
                <a:lnTo>
                  <a:pt x="0" y="3733996"/>
                </a:lnTo>
                <a:lnTo>
                  <a:pt x="8133" y="3713501"/>
                </a:lnTo>
                <a:cubicBezTo>
                  <a:pt x="24794" y="3679789"/>
                  <a:pt x="47582" y="3647593"/>
                  <a:pt x="77014" y="3618161"/>
                </a:cubicBezTo>
                <a:lnTo>
                  <a:pt x="3695176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CA74C9-D86C-0E08-B287-9CFC01C20ADC}"/>
              </a:ext>
            </a:extLst>
          </p:cNvPr>
          <p:cNvSpPr/>
          <p:nvPr userDrawn="1"/>
        </p:nvSpPr>
        <p:spPr>
          <a:xfrm>
            <a:off x="9967534" y="5684836"/>
            <a:ext cx="2224466" cy="1173165"/>
          </a:xfrm>
          <a:custGeom>
            <a:avLst/>
            <a:gdLst>
              <a:gd name="connsiteX0" fmla="*/ 1173166 w 2224466"/>
              <a:gd name="connsiteY0" fmla="*/ 0 h 1173165"/>
              <a:gd name="connsiteX1" fmla="*/ 2224466 w 2224466"/>
              <a:gd name="connsiteY1" fmla="*/ 1051300 h 1173165"/>
              <a:gd name="connsiteX2" fmla="*/ 2224466 w 2224466"/>
              <a:gd name="connsiteY2" fmla="*/ 1173165 h 1173165"/>
              <a:gd name="connsiteX3" fmla="*/ 0 w 2224466"/>
              <a:gd name="connsiteY3" fmla="*/ 1173165 h 1173165"/>
              <a:gd name="connsiteX4" fmla="*/ 1173166 w 2224466"/>
              <a:gd name="connsiteY4" fmla="*/ 0 h 117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466" h="1173165">
                <a:moveTo>
                  <a:pt x="1173166" y="0"/>
                </a:moveTo>
                <a:lnTo>
                  <a:pt x="2224466" y="1051300"/>
                </a:lnTo>
                <a:lnTo>
                  <a:pt x="2224466" y="1173165"/>
                </a:lnTo>
                <a:lnTo>
                  <a:pt x="0" y="1173165"/>
                </a:lnTo>
                <a:lnTo>
                  <a:pt x="1173166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62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Divider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1C3DAD-E327-64D6-396C-BB2110A576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76" t="5643" r="13217"/>
          <a:stretch/>
        </p:blipFill>
        <p:spPr>
          <a:xfrm>
            <a:off x="0" y="292821"/>
            <a:ext cx="12192000" cy="5148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B8E8A28-BD38-9BD9-E489-C4C72082AF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0" y="2866930"/>
            <a:ext cx="6096000" cy="11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35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Divider -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1C3DAD-E327-64D6-396C-BB2110A576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76" t="5643" r="13217"/>
          <a:stretch/>
        </p:blipFill>
        <p:spPr>
          <a:xfrm>
            <a:off x="0" y="292821"/>
            <a:ext cx="12192000" cy="5148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B8E8A28-BD38-9BD9-E489-C4C72082AF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17091" y="2718823"/>
            <a:ext cx="6557818" cy="14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0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titude Divider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EBF39E9-546E-EA6E-667D-BF57F4B4A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4898" y="-224616"/>
            <a:ext cx="9024616" cy="730723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D609BA-65E6-A7E1-2157-D41155CAD9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2263" y="2700338"/>
            <a:ext cx="64674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83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titude Divider -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EBF39E9-546E-EA6E-667D-BF57F4B4A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4898" y="-224616"/>
            <a:ext cx="9024616" cy="7307233"/>
          </a:xfrm>
          <a:prstGeom prst="rect">
            <a:avLst/>
          </a:prstGeom>
        </p:spPr>
      </p:pic>
      <p:pic>
        <p:nvPicPr>
          <p:cNvPr id="6" name="Picture 5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11A4EB75-03DE-339C-6B6B-C16033BE9D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763" y="2700338"/>
            <a:ext cx="6456474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28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12021A6-B859-C31D-42EB-913B356978FE}"/>
              </a:ext>
            </a:extLst>
          </p:cNvPr>
          <p:cNvSpPr/>
          <p:nvPr userDrawn="1"/>
        </p:nvSpPr>
        <p:spPr>
          <a:xfrm>
            <a:off x="5705856" y="0"/>
            <a:ext cx="6486144" cy="6858000"/>
          </a:xfrm>
          <a:custGeom>
            <a:avLst/>
            <a:gdLst>
              <a:gd name="connsiteX0" fmla="*/ 6439115 w 6486144"/>
              <a:gd name="connsiteY0" fmla="*/ 0 h 6858000"/>
              <a:gd name="connsiteX1" fmla="*/ 6486144 w 6486144"/>
              <a:gd name="connsiteY1" fmla="*/ 0 h 6858000"/>
              <a:gd name="connsiteX2" fmla="*/ 6486144 w 6486144"/>
              <a:gd name="connsiteY2" fmla="*/ 6858000 h 6858000"/>
              <a:gd name="connsiteX3" fmla="*/ 0 w 6486144"/>
              <a:gd name="connsiteY3" fmla="*/ 6858000 h 6858000"/>
              <a:gd name="connsiteX4" fmla="*/ 0 w 6486144"/>
              <a:gd name="connsiteY4" fmla="*/ 6439686 h 6858000"/>
              <a:gd name="connsiteX5" fmla="*/ 15040 w 6486144"/>
              <a:gd name="connsiteY5" fmla="*/ 15548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6144" h="6858000">
                <a:moveTo>
                  <a:pt x="6439115" y="0"/>
                </a:moveTo>
                <a:lnTo>
                  <a:pt x="6486144" y="0"/>
                </a:lnTo>
                <a:lnTo>
                  <a:pt x="6486144" y="6858000"/>
                </a:lnTo>
                <a:lnTo>
                  <a:pt x="0" y="6858000"/>
                </a:lnTo>
                <a:lnTo>
                  <a:pt x="0" y="6439686"/>
                </a:lnTo>
                <a:lnTo>
                  <a:pt x="15040" y="1554843"/>
                </a:lnTo>
                <a:close/>
              </a:path>
            </a:pathLst>
          </a:custGeom>
          <a:blipFill dpi="0" rotWithShape="1">
            <a:blip r:embed="rId2"/>
            <a:srcRect/>
            <a:tile tx="0" ty="0" sx="67000" sy="6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Graphic 17">
            <a:extLst>
              <a:ext uri="{FF2B5EF4-FFF2-40B4-BE49-F238E27FC236}">
                <a16:creationId xmlns:a16="http://schemas.microsoft.com/office/drawing/2014/main" id="{FFDF924D-CEB3-76AB-6279-36B596411CCD}"/>
              </a:ext>
            </a:extLst>
          </p:cNvPr>
          <p:cNvSpPr/>
          <p:nvPr userDrawn="1"/>
        </p:nvSpPr>
        <p:spPr>
          <a:xfrm>
            <a:off x="887518" y="1103098"/>
            <a:ext cx="586579" cy="482028"/>
          </a:xfrm>
          <a:custGeom>
            <a:avLst/>
            <a:gdLst>
              <a:gd name="connsiteX0" fmla="*/ 0 w 297656"/>
              <a:gd name="connsiteY0" fmla="*/ 244602 h 244602"/>
              <a:gd name="connsiteX1" fmla="*/ 0 w 297656"/>
              <a:gd name="connsiteY1" fmla="*/ 135350 h 244602"/>
              <a:gd name="connsiteX2" fmla="*/ 64389 w 297656"/>
              <a:gd name="connsiteY2" fmla="*/ 0 h 244602"/>
              <a:gd name="connsiteX3" fmla="*/ 126397 w 297656"/>
              <a:gd name="connsiteY3" fmla="*/ 0 h 244602"/>
              <a:gd name="connsiteX4" fmla="*/ 75819 w 297656"/>
              <a:gd name="connsiteY4" fmla="*/ 128016 h 244602"/>
              <a:gd name="connsiteX5" fmla="*/ 116586 w 297656"/>
              <a:gd name="connsiteY5" fmla="*/ 128016 h 244602"/>
              <a:gd name="connsiteX6" fmla="*/ 116586 w 297656"/>
              <a:gd name="connsiteY6" fmla="*/ 244602 h 244602"/>
              <a:gd name="connsiteX7" fmla="*/ 0 w 297656"/>
              <a:gd name="connsiteY7" fmla="*/ 244602 h 244602"/>
              <a:gd name="connsiteX8" fmla="*/ 171260 w 297656"/>
              <a:gd name="connsiteY8" fmla="*/ 244602 h 244602"/>
              <a:gd name="connsiteX9" fmla="*/ 171260 w 297656"/>
              <a:gd name="connsiteY9" fmla="*/ 135350 h 244602"/>
              <a:gd name="connsiteX10" fmla="*/ 235649 w 297656"/>
              <a:gd name="connsiteY10" fmla="*/ 0 h 244602"/>
              <a:gd name="connsiteX11" fmla="*/ 297656 w 297656"/>
              <a:gd name="connsiteY11" fmla="*/ 0 h 244602"/>
              <a:gd name="connsiteX12" fmla="*/ 246317 w 297656"/>
              <a:gd name="connsiteY12" fmla="*/ 128016 h 244602"/>
              <a:gd name="connsiteX13" fmla="*/ 287941 w 297656"/>
              <a:gd name="connsiteY13" fmla="*/ 128016 h 244602"/>
              <a:gd name="connsiteX14" fmla="*/ 287941 w 297656"/>
              <a:gd name="connsiteY14" fmla="*/ 244602 h 244602"/>
              <a:gd name="connsiteX15" fmla="*/ 171355 w 297656"/>
              <a:gd name="connsiteY15" fmla="*/ 244602 h 2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656" h="244602">
                <a:moveTo>
                  <a:pt x="0" y="244602"/>
                </a:moveTo>
                <a:lnTo>
                  <a:pt x="0" y="135350"/>
                </a:lnTo>
                <a:lnTo>
                  <a:pt x="64389" y="0"/>
                </a:lnTo>
                <a:lnTo>
                  <a:pt x="126397" y="0"/>
                </a:lnTo>
                <a:lnTo>
                  <a:pt x="75819" y="128016"/>
                </a:lnTo>
                <a:lnTo>
                  <a:pt x="116586" y="128016"/>
                </a:lnTo>
                <a:lnTo>
                  <a:pt x="116586" y="244602"/>
                </a:lnTo>
                <a:lnTo>
                  <a:pt x="0" y="244602"/>
                </a:lnTo>
                <a:close/>
                <a:moveTo>
                  <a:pt x="171260" y="244602"/>
                </a:moveTo>
                <a:lnTo>
                  <a:pt x="171260" y="135350"/>
                </a:lnTo>
                <a:lnTo>
                  <a:pt x="235649" y="0"/>
                </a:lnTo>
                <a:lnTo>
                  <a:pt x="297656" y="0"/>
                </a:lnTo>
                <a:lnTo>
                  <a:pt x="246317" y="128016"/>
                </a:lnTo>
                <a:lnTo>
                  <a:pt x="287941" y="128016"/>
                </a:lnTo>
                <a:lnTo>
                  <a:pt x="287941" y="244602"/>
                </a:lnTo>
                <a:lnTo>
                  <a:pt x="171355" y="244602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2D22A88-613A-AEA7-1453-4AB25488E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5" y="1994457"/>
            <a:ext cx="3906155" cy="4247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GB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7C8A4D0-F0BF-82E2-E78C-DE13055E6A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609" y="2711005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200" b="1" kern="1200" dirty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 - Role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CF42F7B-D2D8-3BA7-84B6-E1F6636F1D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609" y="2978084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050" b="1" kern="1200" dirty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711462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12021A6-B859-C31D-42EB-913B356978FE}"/>
              </a:ext>
            </a:extLst>
          </p:cNvPr>
          <p:cNvSpPr/>
          <p:nvPr userDrawn="1"/>
        </p:nvSpPr>
        <p:spPr>
          <a:xfrm>
            <a:off x="5705856" y="0"/>
            <a:ext cx="6486144" cy="6858000"/>
          </a:xfrm>
          <a:custGeom>
            <a:avLst/>
            <a:gdLst>
              <a:gd name="connsiteX0" fmla="*/ 6439115 w 6486144"/>
              <a:gd name="connsiteY0" fmla="*/ 0 h 6858000"/>
              <a:gd name="connsiteX1" fmla="*/ 6486144 w 6486144"/>
              <a:gd name="connsiteY1" fmla="*/ 0 h 6858000"/>
              <a:gd name="connsiteX2" fmla="*/ 6486144 w 6486144"/>
              <a:gd name="connsiteY2" fmla="*/ 6858000 h 6858000"/>
              <a:gd name="connsiteX3" fmla="*/ 0 w 6486144"/>
              <a:gd name="connsiteY3" fmla="*/ 6858000 h 6858000"/>
              <a:gd name="connsiteX4" fmla="*/ 0 w 6486144"/>
              <a:gd name="connsiteY4" fmla="*/ 6439686 h 6858000"/>
              <a:gd name="connsiteX5" fmla="*/ 15040 w 6486144"/>
              <a:gd name="connsiteY5" fmla="*/ 15548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6144" h="6858000">
                <a:moveTo>
                  <a:pt x="6439115" y="0"/>
                </a:moveTo>
                <a:lnTo>
                  <a:pt x="6486144" y="0"/>
                </a:lnTo>
                <a:lnTo>
                  <a:pt x="6486144" y="6858000"/>
                </a:lnTo>
                <a:lnTo>
                  <a:pt x="0" y="6858000"/>
                </a:lnTo>
                <a:lnTo>
                  <a:pt x="0" y="6439686"/>
                </a:lnTo>
                <a:lnTo>
                  <a:pt x="15040" y="1554843"/>
                </a:lnTo>
                <a:close/>
              </a:path>
            </a:pathLst>
          </a:custGeom>
          <a:blipFill dpi="0" rotWithShape="1">
            <a:blip r:embed="rId2"/>
            <a:srcRect/>
            <a:tile tx="0" ty="0" sx="65000" sy="6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Graphic 17">
            <a:extLst>
              <a:ext uri="{FF2B5EF4-FFF2-40B4-BE49-F238E27FC236}">
                <a16:creationId xmlns:a16="http://schemas.microsoft.com/office/drawing/2014/main" id="{FFDF924D-CEB3-76AB-6279-36B596411CCD}"/>
              </a:ext>
            </a:extLst>
          </p:cNvPr>
          <p:cNvSpPr/>
          <p:nvPr userDrawn="1"/>
        </p:nvSpPr>
        <p:spPr>
          <a:xfrm>
            <a:off x="859809" y="1103098"/>
            <a:ext cx="586579" cy="482028"/>
          </a:xfrm>
          <a:custGeom>
            <a:avLst/>
            <a:gdLst>
              <a:gd name="connsiteX0" fmla="*/ 0 w 297656"/>
              <a:gd name="connsiteY0" fmla="*/ 244602 h 244602"/>
              <a:gd name="connsiteX1" fmla="*/ 0 w 297656"/>
              <a:gd name="connsiteY1" fmla="*/ 135350 h 244602"/>
              <a:gd name="connsiteX2" fmla="*/ 64389 w 297656"/>
              <a:gd name="connsiteY2" fmla="*/ 0 h 244602"/>
              <a:gd name="connsiteX3" fmla="*/ 126397 w 297656"/>
              <a:gd name="connsiteY3" fmla="*/ 0 h 244602"/>
              <a:gd name="connsiteX4" fmla="*/ 75819 w 297656"/>
              <a:gd name="connsiteY4" fmla="*/ 128016 h 244602"/>
              <a:gd name="connsiteX5" fmla="*/ 116586 w 297656"/>
              <a:gd name="connsiteY5" fmla="*/ 128016 h 244602"/>
              <a:gd name="connsiteX6" fmla="*/ 116586 w 297656"/>
              <a:gd name="connsiteY6" fmla="*/ 244602 h 244602"/>
              <a:gd name="connsiteX7" fmla="*/ 0 w 297656"/>
              <a:gd name="connsiteY7" fmla="*/ 244602 h 244602"/>
              <a:gd name="connsiteX8" fmla="*/ 171260 w 297656"/>
              <a:gd name="connsiteY8" fmla="*/ 244602 h 244602"/>
              <a:gd name="connsiteX9" fmla="*/ 171260 w 297656"/>
              <a:gd name="connsiteY9" fmla="*/ 135350 h 244602"/>
              <a:gd name="connsiteX10" fmla="*/ 235649 w 297656"/>
              <a:gd name="connsiteY10" fmla="*/ 0 h 244602"/>
              <a:gd name="connsiteX11" fmla="*/ 297656 w 297656"/>
              <a:gd name="connsiteY11" fmla="*/ 0 h 244602"/>
              <a:gd name="connsiteX12" fmla="*/ 246317 w 297656"/>
              <a:gd name="connsiteY12" fmla="*/ 128016 h 244602"/>
              <a:gd name="connsiteX13" fmla="*/ 287941 w 297656"/>
              <a:gd name="connsiteY13" fmla="*/ 128016 h 244602"/>
              <a:gd name="connsiteX14" fmla="*/ 287941 w 297656"/>
              <a:gd name="connsiteY14" fmla="*/ 244602 h 244602"/>
              <a:gd name="connsiteX15" fmla="*/ 171355 w 297656"/>
              <a:gd name="connsiteY15" fmla="*/ 244602 h 2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656" h="244602">
                <a:moveTo>
                  <a:pt x="0" y="244602"/>
                </a:moveTo>
                <a:lnTo>
                  <a:pt x="0" y="135350"/>
                </a:lnTo>
                <a:lnTo>
                  <a:pt x="64389" y="0"/>
                </a:lnTo>
                <a:lnTo>
                  <a:pt x="126397" y="0"/>
                </a:lnTo>
                <a:lnTo>
                  <a:pt x="75819" y="128016"/>
                </a:lnTo>
                <a:lnTo>
                  <a:pt x="116586" y="128016"/>
                </a:lnTo>
                <a:lnTo>
                  <a:pt x="116586" y="244602"/>
                </a:lnTo>
                <a:lnTo>
                  <a:pt x="0" y="244602"/>
                </a:lnTo>
                <a:close/>
                <a:moveTo>
                  <a:pt x="171260" y="244602"/>
                </a:moveTo>
                <a:lnTo>
                  <a:pt x="171260" y="135350"/>
                </a:lnTo>
                <a:lnTo>
                  <a:pt x="235649" y="0"/>
                </a:lnTo>
                <a:lnTo>
                  <a:pt x="297656" y="0"/>
                </a:lnTo>
                <a:lnTo>
                  <a:pt x="246317" y="128016"/>
                </a:lnTo>
                <a:lnTo>
                  <a:pt x="287941" y="128016"/>
                </a:lnTo>
                <a:lnTo>
                  <a:pt x="287941" y="244602"/>
                </a:lnTo>
                <a:lnTo>
                  <a:pt x="171355" y="244602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2D22A88-613A-AEA7-1453-4AB25488E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5" y="1994457"/>
            <a:ext cx="3906155" cy="4247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GB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7C8A4D0-F0BF-82E2-E78C-DE13055E6A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609" y="2711005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200" b="1" kern="1200" dirty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 - Role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CF42F7B-D2D8-3BA7-84B6-E1F6636F1D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609" y="2978084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050" b="1" kern="1200" dirty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558032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A018845-D01F-E9C1-0F15-7C43838AA010}"/>
              </a:ext>
            </a:extLst>
          </p:cNvPr>
          <p:cNvSpPr/>
          <p:nvPr userDrawn="1"/>
        </p:nvSpPr>
        <p:spPr>
          <a:xfrm>
            <a:off x="2571912" y="1488606"/>
            <a:ext cx="9620088" cy="5369394"/>
          </a:xfrm>
          <a:custGeom>
            <a:avLst/>
            <a:gdLst>
              <a:gd name="connsiteX0" fmla="*/ 6924701 w 9620088"/>
              <a:gd name="connsiteY0" fmla="*/ 0 h 5369394"/>
              <a:gd name="connsiteX1" fmla="*/ 9443029 w 9620088"/>
              <a:gd name="connsiteY1" fmla="*/ 457203 h 5369394"/>
              <a:gd name="connsiteX2" fmla="*/ 9620088 w 9620088"/>
              <a:gd name="connsiteY2" fmla="*/ 529815 h 5369394"/>
              <a:gd name="connsiteX3" fmla="*/ 9620088 w 9620088"/>
              <a:gd name="connsiteY3" fmla="*/ 5369394 h 5369394"/>
              <a:gd name="connsiteX4" fmla="*/ 0 w 9620088"/>
              <a:gd name="connsiteY4" fmla="*/ 5369394 h 5369394"/>
              <a:gd name="connsiteX5" fmla="*/ 25377 w 9620088"/>
              <a:gd name="connsiteY5" fmla="*/ 5274802 h 5369394"/>
              <a:gd name="connsiteX6" fmla="*/ 6924701 w 9620088"/>
              <a:gd name="connsiteY6" fmla="*/ 0 h 536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0088" h="5369394">
                <a:moveTo>
                  <a:pt x="6924701" y="0"/>
                </a:moveTo>
                <a:cubicBezTo>
                  <a:pt x="7786551" y="0"/>
                  <a:pt x="8644207" y="149897"/>
                  <a:pt x="9443029" y="457203"/>
                </a:cubicBezTo>
                <a:lnTo>
                  <a:pt x="9620088" y="529815"/>
                </a:lnTo>
                <a:lnTo>
                  <a:pt x="9620088" y="5369394"/>
                </a:lnTo>
                <a:lnTo>
                  <a:pt x="0" y="5369394"/>
                </a:lnTo>
                <a:lnTo>
                  <a:pt x="25377" y="5274802"/>
                </a:lnTo>
                <a:cubicBezTo>
                  <a:pt x="1076014" y="1665517"/>
                  <a:pt x="4051869" y="0"/>
                  <a:pt x="692470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65000" sy="6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4" name="Graphic 17">
            <a:extLst>
              <a:ext uri="{FF2B5EF4-FFF2-40B4-BE49-F238E27FC236}">
                <a16:creationId xmlns:a16="http://schemas.microsoft.com/office/drawing/2014/main" id="{B74973D8-4F81-0E7E-3B3B-A78704EF2410}"/>
              </a:ext>
            </a:extLst>
          </p:cNvPr>
          <p:cNvSpPr/>
          <p:nvPr userDrawn="1"/>
        </p:nvSpPr>
        <p:spPr>
          <a:xfrm>
            <a:off x="442325" y="554458"/>
            <a:ext cx="586579" cy="482028"/>
          </a:xfrm>
          <a:custGeom>
            <a:avLst/>
            <a:gdLst>
              <a:gd name="connsiteX0" fmla="*/ 0 w 297656"/>
              <a:gd name="connsiteY0" fmla="*/ 244602 h 244602"/>
              <a:gd name="connsiteX1" fmla="*/ 0 w 297656"/>
              <a:gd name="connsiteY1" fmla="*/ 135350 h 244602"/>
              <a:gd name="connsiteX2" fmla="*/ 64389 w 297656"/>
              <a:gd name="connsiteY2" fmla="*/ 0 h 244602"/>
              <a:gd name="connsiteX3" fmla="*/ 126397 w 297656"/>
              <a:gd name="connsiteY3" fmla="*/ 0 h 244602"/>
              <a:gd name="connsiteX4" fmla="*/ 75819 w 297656"/>
              <a:gd name="connsiteY4" fmla="*/ 128016 h 244602"/>
              <a:gd name="connsiteX5" fmla="*/ 116586 w 297656"/>
              <a:gd name="connsiteY5" fmla="*/ 128016 h 244602"/>
              <a:gd name="connsiteX6" fmla="*/ 116586 w 297656"/>
              <a:gd name="connsiteY6" fmla="*/ 244602 h 244602"/>
              <a:gd name="connsiteX7" fmla="*/ 0 w 297656"/>
              <a:gd name="connsiteY7" fmla="*/ 244602 h 244602"/>
              <a:gd name="connsiteX8" fmla="*/ 171260 w 297656"/>
              <a:gd name="connsiteY8" fmla="*/ 244602 h 244602"/>
              <a:gd name="connsiteX9" fmla="*/ 171260 w 297656"/>
              <a:gd name="connsiteY9" fmla="*/ 135350 h 244602"/>
              <a:gd name="connsiteX10" fmla="*/ 235649 w 297656"/>
              <a:gd name="connsiteY10" fmla="*/ 0 h 244602"/>
              <a:gd name="connsiteX11" fmla="*/ 297656 w 297656"/>
              <a:gd name="connsiteY11" fmla="*/ 0 h 244602"/>
              <a:gd name="connsiteX12" fmla="*/ 246317 w 297656"/>
              <a:gd name="connsiteY12" fmla="*/ 128016 h 244602"/>
              <a:gd name="connsiteX13" fmla="*/ 287941 w 297656"/>
              <a:gd name="connsiteY13" fmla="*/ 128016 h 244602"/>
              <a:gd name="connsiteX14" fmla="*/ 287941 w 297656"/>
              <a:gd name="connsiteY14" fmla="*/ 244602 h 244602"/>
              <a:gd name="connsiteX15" fmla="*/ 171355 w 297656"/>
              <a:gd name="connsiteY15" fmla="*/ 244602 h 2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656" h="244602">
                <a:moveTo>
                  <a:pt x="0" y="244602"/>
                </a:moveTo>
                <a:lnTo>
                  <a:pt x="0" y="135350"/>
                </a:lnTo>
                <a:lnTo>
                  <a:pt x="64389" y="0"/>
                </a:lnTo>
                <a:lnTo>
                  <a:pt x="126397" y="0"/>
                </a:lnTo>
                <a:lnTo>
                  <a:pt x="75819" y="128016"/>
                </a:lnTo>
                <a:lnTo>
                  <a:pt x="116586" y="128016"/>
                </a:lnTo>
                <a:lnTo>
                  <a:pt x="116586" y="244602"/>
                </a:lnTo>
                <a:lnTo>
                  <a:pt x="0" y="244602"/>
                </a:lnTo>
                <a:close/>
                <a:moveTo>
                  <a:pt x="171260" y="244602"/>
                </a:moveTo>
                <a:lnTo>
                  <a:pt x="171260" y="135350"/>
                </a:lnTo>
                <a:lnTo>
                  <a:pt x="235649" y="0"/>
                </a:lnTo>
                <a:lnTo>
                  <a:pt x="297656" y="0"/>
                </a:lnTo>
                <a:lnTo>
                  <a:pt x="246317" y="128016"/>
                </a:lnTo>
                <a:lnTo>
                  <a:pt x="287941" y="128016"/>
                </a:lnTo>
                <a:lnTo>
                  <a:pt x="287941" y="244602"/>
                </a:lnTo>
                <a:lnTo>
                  <a:pt x="171355" y="244602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127721F-04EF-C7DF-EF7F-C33F9A28C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725" y="1445817"/>
            <a:ext cx="3906155" cy="4247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GB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438C83B-F7AC-6F0F-A364-823F391A92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889" y="2162365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200" b="1" kern="1200" dirty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 - Role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88077384-9ACB-A4FD-1E23-82480B85A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889" y="2429444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050" b="1" kern="1200" dirty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301261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A018845-D01F-E9C1-0F15-7C43838AA010}"/>
              </a:ext>
            </a:extLst>
          </p:cNvPr>
          <p:cNvSpPr/>
          <p:nvPr userDrawn="1"/>
        </p:nvSpPr>
        <p:spPr>
          <a:xfrm>
            <a:off x="2571912" y="1488606"/>
            <a:ext cx="9620088" cy="5369394"/>
          </a:xfrm>
          <a:custGeom>
            <a:avLst/>
            <a:gdLst>
              <a:gd name="connsiteX0" fmla="*/ 6924701 w 9620088"/>
              <a:gd name="connsiteY0" fmla="*/ 0 h 5369394"/>
              <a:gd name="connsiteX1" fmla="*/ 9443029 w 9620088"/>
              <a:gd name="connsiteY1" fmla="*/ 457203 h 5369394"/>
              <a:gd name="connsiteX2" fmla="*/ 9620088 w 9620088"/>
              <a:gd name="connsiteY2" fmla="*/ 529815 h 5369394"/>
              <a:gd name="connsiteX3" fmla="*/ 9620088 w 9620088"/>
              <a:gd name="connsiteY3" fmla="*/ 5369394 h 5369394"/>
              <a:gd name="connsiteX4" fmla="*/ 0 w 9620088"/>
              <a:gd name="connsiteY4" fmla="*/ 5369394 h 5369394"/>
              <a:gd name="connsiteX5" fmla="*/ 25377 w 9620088"/>
              <a:gd name="connsiteY5" fmla="*/ 5274802 h 5369394"/>
              <a:gd name="connsiteX6" fmla="*/ 6924701 w 9620088"/>
              <a:gd name="connsiteY6" fmla="*/ 0 h 536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0088" h="5369394">
                <a:moveTo>
                  <a:pt x="6924701" y="0"/>
                </a:moveTo>
                <a:cubicBezTo>
                  <a:pt x="7786551" y="0"/>
                  <a:pt x="8644207" y="149897"/>
                  <a:pt x="9443029" y="457203"/>
                </a:cubicBezTo>
                <a:lnTo>
                  <a:pt x="9620088" y="529815"/>
                </a:lnTo>
                <a:lnTo>
                  <a:pt x="9620088" y="5369394"/>
                </a:lnTo>
                <a:lnTo>
                  <a:pt x="0" y="5369394"/>
                </a:lnTo>
                <a:lnTo>
                  <a:pt x="25377" y="5274802"/>
                </a:lnTo>
                <a:cubicBezTo>
                  <a:pt x="1076014" y="1665517"/>
                  <a:pt x="4051869" y="0"/>
                  <a:pt x="692470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65000" sy="6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127721F-04EF-C7DF-EF7F-C33F9A28C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725" y="1445817"/>
            <a:ext cx="3906155" cy="4247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GB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438C83B-F7AC-6F0F-A364-823F391A92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889" y="2162365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200" b="1" kern="1200" dirty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 - Role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88077384-9ACB-A4FD-1E23-82480B85A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889" y="2429444"/>
            <a:ext cx="3905992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050" b="1" kern="1200" dirty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ORGANIZATION</a:t>
            </a:r>
          </a:p>
        </p:txBody>
      </p:sp>
      <p:sp>
        <p:nvSpPr>
          <p:cNvPr id="2" name="Graphic 17">
            <a:extLst>
              <a:ext uri="{FF2B5EF4-FFF2-40B4-BE49-F238E27FC236}">
                <a16:creationId xmlns:a16="http://schemas.microsoft.com/office/drawing/2014/main" id="{58DB442F-D7D2-2B09-3A62-68CC2F2D905C}"/>
              </a:ext>
            </a:extLst>
          </p:cNvPr>
          <p:cNvSpPr/>
          <p:nvPr userDrawn="1"/>
        </p:nvSpPr>
        <p:spPr>
          <a:xfrm>
            <a:off x="460797" y="554458"/>
            <a:ext cx="586579" cy="482028"/>
          </a:xfrm>
          <a:custGeom>
            <a:avLst/>
            <a:gdLst>
              <a:gd name="connsiteX0" fmla="*/ 0 w 297656"/>
              <a:gd name="connsiteY0" fmla="*/ 244602 h 244602"/>
              <a:gd name="connsiteX1" fmla="*/ 0 w 297656"/>
              <a:gd name="connsiteY1" fmla="*/ 135350 h 244602"/>
              <a:gd name="connsiteX2" fmla="*/ 64389 w 297656"/>
              <a:gd name="connsiteY2" fmla="*/ 0 h 244602"/>
              <a:gd name="connsiteX3" fmla="*/ 126397 w 297656"/>
              <a:gd name="connsiteY3" fmla="*/ 0 h 244602"/>
              <a:gd name="connsiteX4" fmla="*/ 75819 w 297656"/>
              <a:gd name="connsiteY4" fmla="*/ 128016 h 244602"/>
              <a:gd name="connsiteX5" fmla="*/ 116586 w 297656"/>
              <a:gd name="connsiteY5" fmla="*/ 128016 h 244602"/>
              <a:gd name="connsiteX6" fmla="*/ 116586 w 297656"/>
              <a:gd name="connsiteY6" fmla="*/ 244602 h 244602"/>
              <a:gd name="connsiteX7" fmla="*/ 0 w 297656"/>
              <a:gd name="connsiteY7" fmla="*/ 244602 h 244602"/>
              <a:gd name="connsiteX8" fmla="*/ 171260 w 297656"/>
              <a:gd name="connsiteY8" fmla="*/ 244602 h 244602"/>
              <a:gd name="connsiteX9" fmla="*/ 171260 w 297656"/>
              <a:gd name="connsiteY9" fmla="*/ 135350 h 244602"/>
              <a:gd name="connsiteX10" fmla="*/ 235649 w 297656"/>
              <a:gd name="connsiteY10" fmla="*/ 0 h 244602"/>
              <a:gd name="connsiteX11" fmla="*/ 297656 w 297656"/>
              <a:gd name="connsiteY11" fmla="*/ 0 h 244602"/>
              <a:gd name="connsiteX12" fmla="*/ 246317 w 297656"/>
              <a:gd name="connsiteY12" fmla="*/ 128016 h 244602"/>
              <a:gd name="connsiteX13" fmla="*/ 287941 w 297656"/>
              <a:gd name="connsiteY13" fmla="*/ 128016 h 244602"/>
              <a:gd name="connsiteX14" fmla="*/ 287941 w 297656"/>
              <a:gd name="connsiteY14" fmla="*/ 244602 h 244602"/>
              <a:gd name="connsiteX15" fmla="*/ 171355 w 297656"/>
              <a:gd name="connsiteY15" fmla="*/ 244602 h 2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656" h="244602">
                <a:moveTo>
                  <a:pt x="0" y="244602"/>
                </a:moveTo>
                <a:lnTo>
                  <a:pt x="0" y="135350"/>
                </a:lnTo>
                <a:lnTo>
                  <a:pt x="64389" y="0"/>
                </a:lnTo>
                <a:lnTo>
                  <a:pt x="126397" y="0"/>
                </a:lnTo>
                <a:lnTo>
                  <a:pt x="75819" y="128016"/>
                </a:lnTo>
                <a:lnTo>
                  <a:pt x="116586" y="128016"/>
                </a:lnTo>
                <a:lnTo>
                  <a:pt x="116586" y="244602"/>
                </a:lnTo>
                <a:lnTo>
                  <a:pt x="0" y="244602"/>
                </a:lnTo>
                <a:close/>
                <a:moveTo>
                  <a:pt x="171260" y="244602"/>
                </a:moveTo>
                <a:lnTo>
                  <a:pt x="171260" y="135350"/>
                </a:lnTo>
                <a:lnTo>
                  <a:pt x="235649" y="0"/>
                </a:lnTo>
                <a:lnTo>
                  <a:pt x="297656" y="0"/>
                </a:lnTo>
                <a:lnTo>
                  <a:pt x="246317" y="128016"/>
                </a:lnTo>
                <a:lnTo>
                  <a:pt x="287941" y="128016"/>
                </a:lnTo>
                <a:lnTo>
                  <a:pt x="287941" y="244602"/>
                </a:lnTo>
                <a:lnTo>
                  <a:pt x="171355" y="244602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9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DCA0D-4602-7263-A62A-23D5794A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437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F73AD-9288-58FC-8602-0E3AB0274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3437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27F883-EAF1-E51F-D3C9-A058C067BC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7" y="434253"/>
            <a:ext cx="10515600" cy="72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CE8B265-B3D6-57F7-F7DF-B42F6C0005C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9725" y="1154544"/>
            <a:ext cx="10515600" cy="45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896C598-87DD-3DF2-99E9-0552BBBB60A4}"/>
              </a:ext>
            </a:extLst>
          </p:cNvPr>
          <p:cNvSpPr/>
          <p:nvPr userDrawn="1"/>
        </p:nvSpPr>
        <p:spPr>
          <a:xfrm>
            <a:off x="11901312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8CE6C-1C00-0301-E372-3ECF6B84A63E}"/>
              </a:ext>
            </a:extLst>
          </p:cNvPr>
          <p:cNvSpPr txBox="1"/>
          <p:nvPr userDrawn="1"/>
        </p:nvSpPr>
        <p:spPr>
          <a:xfrm>
            <a:off x="11594250" y="6336943"/>
            <a:ext cx="36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7127FF-F8DE-4228-8048-97D89ED18292}" type="slidenum">
              <a:rPr lang="en-GB" sz="1200" b="1" smtClean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‹#›</a:t>
            </a:fld>
            <a:endParaRPr lang="en-GB" sz="1200" b="1">
              <a:solidFill>
                <a:srgbClr val="1A244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30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 - navy">
    <p:bg>
      <p:bgPr>
        <a:blipFill dpi="0" rotWithShape="1">
          <a:blip r:embed="rId2">
            <a:lum/>
          </a:blip>
          <a:srcRect/>
          <a:tile tx="0" ty="0" sx="67000" sy="67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36C3D2-0B0C-F6EF-551D-89DC357771AF}"/>
              </a:ext>
            </a:extLst>
          </p:cNvPr>
          <p:cNvSpPr/>
          <p:nvPr userDrawn="1"/>
        </p:nvSpPr>
        <p:spPr>
          <a:xfrm>
            <a:off x="0" y="0"/>
            <a:ext cx="43318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Graphic 17">
            <a:extLst>
              <a:ext uri="{FF2B5EF4-FFF2-40B4-BE49-F238E27FC236}">
                <a16:creationId xmlns:a16="http://schemas.microsoft.com/office/drawing/2014/main" id="{B74973D8-4F81-0E7E-3B3B-A78704EF2410}"/>
              </a:ext>
            </a:extLst>
          </p:cNvPr>
          <p:cNvSpPr/>
          <p:nvPr userDrawn="1"/>
        </p:nvSpPr>
        <p:spPr>
          <a:xfrm>
            <a:off x="433086" y="554458"/>
            <a:ext cx="586579" cy="482028"/>
          </a:xfrm>
          <a:custGeom>
            <a:avLst/>
            <a:gdLst>
              <a:gd name="connsiteX0" fmla="*/ 0 w 297656"/>
              <a:gd name="connsiteY0" fmla="*/ 244602 h 244602"/>
              <a:gd name="connsiteX1" fmla="*/ 0 w 297656"/>
              <a:gd name="connsiteY1" fmla="*/ 135350 h 244602"/>
              <a:gd name="connsiteX2" fmla="*/ 64389 w 297656"/>
              <a:gd name="connsiteY2" fmla="*/ 0 h 244602"/>
              <a:gd name="connsiteX3" fmla="*/ 126397 w 297656"/>
              <a:gd name="connsiteY3" fmla="*/ 0 h 244602"/>
              <a:gd name="connsiteX4" fmla="*/ 75819 w 297656"/>
              <a:gd name="connsiteY4" fmla="*/ 128016 h 244602"/>
              <a:gd name="connsiteX5" fmla="*/ 116586 w 297656"/>
              <a:gd name="connsiteY5" fmla="*/ 128016 h 244602"/>
              <a:gd name="connsiteX6" fmla="*/ 116586 w 297656"/>
              <a:gd name="connsiteY6" fmla="*/ 244602 h 244602"/>
              <a:gd name="connsiteX7" fmla="*/ 0 w 297656"/>
              <a:gd name="connsiteY7" fmla="*/ 244602 h 244602"/>
              <a:gd name="connsiteX8" fmla="*/ 171260 w 297656"/>
              <a:gd name="connsiteY8" fmla="*/ 244602 h 244602"/>
              <a:gd name="connsiteX9" fmla="*/ 171260 w 297656"/>
              <a:gd name="connsiteY9" fmla="*/ 135350 h 244602"/>
              <a:gd name="connsiteX10" fmla="*/ 235649 w 297656"/>
              <a:gd name="connsiteY10" fmla="*/ 0 h 244602"/>
              <a:gd name="connsiteX11" fmla="*/ 297656 w 297656"/>
              <a:gd name="connsiteY11" fmla="*/ 0 h 244602"/>
              <a:gd name="connsiteX12" fmla="*/ 246317 w 297656"/>
              <a:gd name="connsiteY12" fmla="*/ 128016 h 244602"/>
              <a:gd name="connsiteX13" fmla="*/ 287941 w 297656"/>
              <a:gd name="connsiteY13" fmla="*/ 128016 h 244602"/>
              <a:gd name="connsiteX14" fmla="*/ 287941 w 297656"/>
              <a:gd name="connsiteY14" fmla="*/ 244602 h 244602"/>
              <a:gd name="connsiteX15" fmla="*/ 171355 w 297656"/>
              <a:gd name="connsiteY15" fmla="*/ 244602 h 2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656" h="244602">
                <a:moveTo>
                  <a:pt x="0" y="244602"/>
                </a:moveTo>
                <a:lnTo>
                  <a:pt x="0" y="135350"/>
                </a:lnTo>
                <a:lnTo>
                  <a:pt x="64389" y="0"/>
                </a:lnTo>
                <a:lnTo>
                  <a:pt x="126397" y="0"/>
                </a:lnTo>
                <a:lnTo>
                  <a:pt x="75819" y="128016"/>
                </a:lnTo>
                <a:lnTo>
                  <a:pt x="116586" y="128016"/>
                </a:lnTo>
                <a:lnTo>
                  <a:pt x="116586" y="244602"/>
                </a:lnTo>
                <a:lnTo>
                  <a:pt x="0" y="244602"/>
                </a:lnTo>
                <a:close/>
                <a:moveTo>
                  <a:pt x="171260" y="244602"/>
                </a:moveTo>
                <a:lnTo>
                  <a:pt x="171260" y="135350"/>
                </a:lnTo>
                <a:lnTo>
                  <a:pt x="235649" y="0"/>
                </a:lnTo>
                <a:lnTo>
                  <a:pt x="297656" y="0"/>
                </a:lnTo>
                <a:lnTo>
                  <a:pt x="246317" y="128016"/>
                </a:lnTo>
                <a:lnTo>
                  <a:pt x="287941" y="128016"/>
                </a:lnTo>
                <a:lnTo>
                  <a:pt x="287941" y="244602"/>
                </a:lnTo>
                <a:lnTo>
                  <a:pt x="171355" y="244602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127721F-04EF-C7DF-EF7F-C33F9A28C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726" y="1445817"/>
            <a:ext cx="3603202" cy="4247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GB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438C83B-F7AC-6F0F-A364-823F391A92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889" y="2162365"/>
            <a:ext cx="3603039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200" b="1" kern="1200" dirty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 - Role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88077384-9ACB-A4FD-1E23-82480B85A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889" y="2429444"/>
            <a:ext cx="3603039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050" b="1" kern="1200" dirty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756721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36C3D2-0B0C-F6EF-551D-89DC357771AF}"/>
              </a:ext>
            </a:extLst>
          </p:cNvPr>
          <p:cNvSpPr/>
          <p:nvPr userDrawn="1"/>
        </p:nvSpPr>
        <p:spPr>
          <a:xfrm>
            <a:off x="0" y="0"/>
            <a:ext cx="43318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Graphic 17">
            <a:extLst>
              <a:ext uri="{FF2B5EF4-FFF2-40B4-BE49-F238E27FC236}">
                <a16:creationId xmlns:a16="http://schemas.microsoft.com/office/drawing/2014/main" id="{B74973D8-4F81-0E7E-3B3B-A78704EF2410}"/>
              </a:ext>
            </a:extLst>
          </p:cNvPr>
          <p:cNvSpPr/>
          <p:nvPr userDrawn="1"/>
        </p:nvSpPr>
        <p:spPr>
          <a:xfrm>
            <a:off x="460797" y="554458"/>
            <a:ext cx="586579" cy="482028"/>
          </a:xfrm>
          <a:custGeom>
            <a:avLst/>
            <a:gdLst>
              <a:gd name="connsiteX0" fmla="*/ 0 w 297656"/>
              <a:gd name="connsiteY0" fmla="*/ 244602 h 244602"/>
              <a:gd name="connsiteX1" fmla="*/ 0 w 297656"/>
              <a:gd name="connsiteY1" fmla="*/ 135350 h 244602"/>
              <a:gd name="connsiteX2" fmla="*/ 64389 w 297656"/>
              <a:gd name="connsiteY2" fmla="*/ 0 h 244602"/>
              <a:gd name="connsiteX3" fmla="*/ 126397 w 297656"/>
              <a:gd name="connsiteY3" fmla="*/ 0 h 244602"/>
              <a:gd name="connsiteX4" fmla="*/ 75819 w 297656"/>
              <a:gd name="connsiteY4" fmla="*/ 128016 h 244602"/>
              <a:gd name="connsiteX5" fmla="*/ 116586 w 297656"/>
              <a:gd name="connsiteY5" fmla="*/ 128016 h 244602"/>
              <a:gd name="connsiteX6" fmla="*/ 116586 w 297656"/>
              <a:gd name="connsiteY6" fmla="*/ 244602 h 244602"/>
              <a:gd name="connsiteX7" fmla="*/ 0 w 297656"/>
              <a:gd name="connsiteY7" fmla="*/ 244602 h 244602"/>
              <a:gd name="connsiteX8" fmla="*/ 171260 w 297656"/>
              <a:gd name="connsiteY8" fmla="*/ 244602 h 244602"/>
              <a:gd name="connsiteX9" fmla="*/ 171260 w 297656"/>
              <a:gd name="connsiteY9" fmla="*/ 135350 h 244602"/>
              <a:gd name="connsiteX10" fmla="*/ 235649 w 297656"/>
              <a:gd name="connsiteY10" fmla="*/ 0 h 244602"/>
              <a:gd name="connsiteX11" fmla="*/ 297656 w 297656"/>
              <a:gd name="connsiteY11" fmla="*/ 0 h 244602"/>
              <a:gd name="connsiteX12" fmla="*/ 246317 w 297656"/>
              <a:gd name="connsiteY12" fmla="*/ 128016 h 244602"/>
              <a:gd name="connsiteX13" fmla="*/ 287941 w 297656"/>
              <a:gd name="connsiteY13" fmla="*/ 128016 h 244602"/>
              <a:gd name="connsiteX14" fmla="*/ 287941 w 297656"/>
              <a:gd name="connsiteY14" fmla="*/ 244602 h 244602"/>
              <a:gd name="connsiteX15" fmla="*/ 171355 w 297656"/>
              <a:gd name="connsiteY15" fmla="*/ 244602 h 2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656" h="244602">
                <a:moveTo>
                  <a:pt x="0" y="244602"/>
                </a:moveTo>
                <a:lnTo>
                  <a:pt x="0" y="135350"/>
                </a:lnTo>
                <a:lnTo>
                  <a:pt x="64389" y="0"/>
                </a:lnTo>
                <a:lnTo>
                  <a:pt x="126397" y="0"/>
                </a:lnTo>
                <a:lnTo>
                  <a:pt x="75819" y="128016"/>
                </a:lnTo>
                <a:lnTo>
                  <a:pt x="116586" y="128016"/>
                </a:lnTo>
                <a:lnTo>
                  <a:pt x="116586" y="244602"/>
                </a:lnTo>
                <a:lnTo>
                  <a:pt x="0" y="244602"/>
                </a:lnTo>
                <a:close/>
                <a:moveTo>
                  <a:pt x="171260" y="244602"/>
                </a:moveTo>
                <a:lnTo>
                  <a:pt x="171260" y="135350"/>
                </a:lnTo>
                <a:lnTo>
                  <a:pt x="235649" y="0"/>
                </a:lnTo>
                <a:lnTo>
                  <a:pt x="297656" y="0"/>
                </a:lnTo>
                <a:lnTo>
                  <a:pt x="246317" y="128016"/>
                </a:lnTo>
                <a:lnTo>
                  <a:pt x="287941" y="128016"/>
                </a:lnTo>
                <a:lnTo>
                  <a:pt x="287941" y="244602"/>
                </a:lnTo>
                <a:lnTo>
                  <a:pt x="171355" y="244602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127721F-04EF-C7DF-EF7F-C33F9A28C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726" y="1445817"/>
            <a:ext cx="3603202" cy="4247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algn="l" defTabSz="914400" rtl="0" eaLnBrk="1" latinLnBrk="0" hangingPunct="1">
              <a:def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algn="l" defTabSz="914400" rtl="0" eaLnBrk="1" latinLnBrk="0" hangingPunct="1">
              <a:defRPr lang="en-GB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438C83B-F7AC-6F0F-A364-823F391A92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889" y="2162365"/>
            <a:ext cx="3603039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200" b="1" kern="1200" dirty="0" smtClean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200" b="1" kern="1200" dirty="0">
                <a:solidFill>
                  <a:srgbClr val="1A24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Name - Role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88077384-9ACB-A4FD-1E23-82480B85A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889" y="2429444"/>
            <a:ext cx="3603039" cy="32920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buNone/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2200"/>
              </a:lnSpc>
              <a:defRPr lang="en-US" sz="1050" b="1" kern="1200" dirty="0" smtClean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2200"/>
              </a:lnSpc>
              <a:defRPr lang="en-GB" sz="1050" b="1" kern="1200" dirty="0">
                <a:solidFill>
                  <a:srgbClr val="409E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432173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98D9EF-25D3-C0E9-FCA9-CC474B9F8B62}"/>
              </a:ext>
            </a:extLst>
          </p:cNvPr>
          <p:cNvSpPr txBox="1"/>
          <p:nvPr userDrawn="1"/>
        </p:nvSpPr>
        <p:spPr>
          <a:xfrm>
            <a:off x="3897630" y="5152469"/>
            <a:ext cx="439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www.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savilleassessment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E90B03-1C71-8CF7-3A9D-9AFCFD7BBE6C}"/>
              </a:ext>
            </a:extLst>
          </p:cNvPr>
          <p:cNvGrpSpPr/>
          <p:nvPr userDrawn="1"/>
        </p:nvGrpSpPr>
        <p:grpSpPr>
          <a:xfrm>
            <a:off x="1" y="0"/>
            <a:ext cx="12192000" cy="6857999"/>
            <a:chOff x="1" y="0"/>
            <a:chExt cx="12192000" cy="685799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01C417F-AAE6-95BB-EB59-8082B999101F}"/>
                </a:ext>
              </a:extLst>
            </p:cNvPr>
            <p:cNvSpPr/>
            <p:nvPr/>
          </p:nvSpPr>
          <p:spPr>
            <a:xfrm>
              <a:off x="1" y="0"/>
              <a:ext cx="3219345" cy="6415835"/>
            </a:xfrm>
            <a:custGeom>
              <a:avLst/>
              <a:gdLst>
                <a:gd name="connsiteX0" fmla="*/ 0 w 3219345"/>
                <a:gd name="connsiteY0" fmla="*/ 0 h 6415835"/>
                <a:gd name="connsiteX1" fmla="*/ 3219345 w 3219345"/>
                <a:gd name="connsiteY1" fmla="*/ 0 h 6415835"/>
                <a:gd name="connsiteX2" fmla="*/ 3219345 w 3219345"/>
                <a:gd name="connsiteY2" fmla="*/ 6415835 h 6415835"/>
                <a:gd name="connsiteX3" fmla="*/ 0 w 3219345"/>
                <a:gd name="connsiteY3" fmla="*/ 3196987 h 6415835"/>
                <a:gd name="connsiteX4" fmla="*/ 0 w 3219345"/>
                <a:gd name="connsiteY4" fmla="*/ 0 h 641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345" h="6415835">
                  <a:moveTo>
                    <a:pt x="0" y="0"/>
                  </a:moveTo>
                  <a:lnTo>
                    <a:pt x="3219345" y="0"/>
                  </a:lnTo>
                  <a:lnTo>
                    <a:pt x="3219345" y="6415835"/>
                  </a:lnTo>
                  <a:lnTo>
                    <a:pt x="0" y="3196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2A35EBA-6E2B-04EC-83E9-A43889D7C716}"/>
                </a:ext>
              </a:extLst>
            </p:cNvPr>
            <p:cNvSpPr/>
            <p:nvPr/>
          </p:nvSpPr>
          <p:spPr>
            <a:xfrm>
              <a:off x="8753425" y="0"/>
              <a:ext cx="882635" cy="441285"/>
            </a:xfrm>
            <a:custGeom>
              <a:avLst/>
              <a:gdLst>
                <a:gd name="connsiteX0" fmla="*/ 0 w 882635"/>
                <a:gd name="connsiteY0" fmla="*/ 0 h 441285"/>
                <a:gd name="connsiteX1" fmla="*/ 882635 w 882635"/>
                <a:gd name="connsiteY1" fmla="*/ 0 h 441285"/>
                <a:gd name="connsiteX2" fmla="*/ 441350 w 882635"/>
                <a:gd name="connsiteY2" fmla="*/ 441285 h 441285"/>
                <a:gd name="connsiteX3" fmla="*/ 0 w 882635"/>
                <a:gd name="connsiteY3" fmla="*/ 0 h 44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635" h="441285">
                  <a:moveTo>
                    <a:pt x="0" y="0"/>
                  </a:moveTo>
                  <a:lnTo>
                    <a:pt x="882635" y="0"/>
                  </a:lnTo>
                  <a:lnTo>
                    <a:pt x="441350" y="44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3009C6-8571-BC57-3A51-58AA5689A5BE}"/>
                </a:ext>
              </a:extLst>
            </p:cNvPr>
            <p:cNvSpPr/>
            <p:nvPr/>
          </p:nvSpPr>
          <p:spPr>
            <a:xfrm>
              <a:off x="9194776" y="441285"/>
              <a:ext cx="2997225" cy="6416714"/>
            </a:xfrm>
            <a:custGeom>
              <a:avLst/>
              <a:gdLst>
                <a:gd name="connsiteX0" fmla="*/ 0 w 2997225"/>
                <a:gd name="connsiteY0" fmla="*/ 0 h 6416714"/>
                <a:gd name="connsiteX1" fmla="*/ 2997225 w 2997225"/>
                <a:gd name="connsiteY1" fmla="*/ 2997226 h 6416714"/>
                <a:gd name="connsiteX2" fmla="*/ 2997225 w 2997225"/>
                <a:gd name="connsiteY2" fmla="*/ 6416714 h 6416714"/>
                <a:gd name="connsiteX3" fmla="*/ 0 w 2997225"/>
                <a:gd name="connsiteY3" fmla="*/ 6416714 h 6416714"/>
                <a:gd name="connsiteX4" fmla="*/ 0 w 2997225"/>
                <a:gd name="connsiteY4" fmla="*/ 0 h 641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7225" h="6416714">
                  <a:moveTo>
                    <a:pt x="0" y="0"/>
                  </a:moveTo>
                  <a:lnTo>
                    <a:pt x="2997225" y="2997226"/>
                  </a:lnTo>
                  <a:lnTo>
                    <a:pt x="2997225" y="6416714"/>
                  </a:lnTo>
                  <a:lnTo>
                    <a:pt x="0" y="6416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877FCA1-069D-B533-2333-7E24A9699B98}"/>
                </a:ext>
              </a:extLst>
            </p:cNvPr>
            <p:cNvSpPr/>
            <p:nvPr/>
          </p:nvSpPr>
          <p:spPr>
            <a:xfrm>
              <a:off x="2778062" y="6416715"/>
              <a:ext cx="882568" cy="441284"/>
            </a:xfrm>
            <a:custGeom>
              <a:avLst/>
              <a:gdLst>
                <a:gd name="connsiteX0" fmla="*/ 441284 w 882568"/>
                <a:gd name="connsiteY0" fmla="*/ 0 h 441284"/>
                <a:gd name="connsiteX1" fmla="*/ 882568 w 882568"/>
                <a:gd name="connsiteY1" fmla="*/ 441284 h 441284"/>
                <a:gd name="connsiteX2" fmla="*/ 0 w 882568"/>
                <a:gd name="connsiteY2" fmla="*/ 441284 h 441284"/>
                <a:gd name="connsiteX3" fmla="*/ 441284 w 882568"/>
                <a:gd name="connsiteY3" fmla="*/ 0 h 44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568" h="441284">
                  <a:moveTo>
                    <a:pt x="441284" y="0"/>
                  </a:moveTo>
                  <a:lnTo>
                    <a:pt x="882568" y="441284"/>
                  </a:lnTo>
                  <a:lnTo>
                    <a:pt x="0" y="441284"/>
                  </a:lnTo>
                  <a:lnTo>
                    <a:pt x="441284" y="0"/>
                  </a:lnTo>
                  <a:close/>
                </a:path>
              </a:pathLst>
            </a:custGeom>
            <a:solidFill>
              <a:srgbClr val="55D2B1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AF55103-FC42-48B4-0F11-3C2E21B3F08E}"/>
              </a:ext>
            </a:extLst>
          </p:cNvPr>
          <p:cNvSpPr txBox="1"/>
          <p:nvPr userDrawn="1"/>
        </p:nvSpPr>
        <p:spPr>
          <a:xfrm>
            <a:off x="3897630" y="6288749"/>
            <a:ext cx="4396740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 Ltd. All rights reserved.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8CD8B72-79ED-72DB-4493-2E0AF533EF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8110" y="1018776"/>
            <a:ext cx="2772618" cy="30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76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A56D859B-9AEB-75B4-4DDC-7530D9C05978}"/>
              </a:ext>
            </a:extLst>
          </p:cNvPr>
          <p:cNvSpPr/>
          <p:nvPr userDrawn="1"/>
        </p:nvSpPr>
        <p:spPr>
          <a:xfrm>
            <a:off x="8287651" y="1215171"/>
            <a:ext cx="3904349" cy="5642828"/>
          </a:xfrm>
          <a:custGeom>
            <a:avLst/>
            <a:gdLst>
              <a:gd name="connsiteX0" fmla="*/ 5 w 3904349"/>
              <a:gd name="connsiteY0" fmla="*/ 0 h 5642828"/>
              <a:gd name="connsiteX1" fmla="*/ 3904349 w 3904349"/>
              <a:gd name="connsiteY1" fmla="*/ 3901136 h 5642828"/>
              <a:gd name="connsiteX2" fmla="*/ 3904349 w 3904349"/>
              <a:gd name="connsiteY2" fmla="*/ 4859019 h 5642828"/>
              <a:gd name="connsiteX3" fmla="*/ 3121185 w 3904349"/>
              <a:gd name="connsiteY3" fmla="*/ 5642828 h 5642828"/>
              <a:gd name="connsiteX4" fmla="*/ 0 w 3904349"/>
              <a:gd name="connsiteY4" fmla="*/ 5642828 h 5642828"/>
              <a:gd name="connsiteX5" fmla="*/ 0 w 3904349"/>
              <a:gd name="connsiteY5" fmla="*/ 3 h 5642828"/>
              <a:gd name="connsiteX6" fmla="*/ 1 w 3904349"/>
              <a:gd name="connsiteY6" fmla="*/ 4 h 5642828"/>
              <a:gd name="connsiteX7" fmla="*/ 5 w 3904349"/>
              <a:gd name="connsiteY7" fmla="*/ 0 h 564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4349" h="5642828">
                <a:moveTo>
                  <a:pt x="5" y="0"/>
                </a:moveTo>
                <a:lnTo>
                  <a:pt x="3904349" y="3901136"/>
                </a:lnTo>
                <a:lnTo>
                  <a:pt x="3904349" y="4859019"/>
                </a:lnTo>
                <a:lnTo>
                  <a:pt x="3121185" y="5642828"/>
                </a:lnTo>
                <a:lnTo>
                  <a:pt x="0" y="5642828"/>
                </a:lnTo>
                <a:lnTo>
                  <a:pt x="0" y="3"/>
                </a:lnTo>
                <a:lnTo>
                  <a:pt x="1" y="4"/>
                </a:lnTo>
                <a:lnTo>
                  <a:pt x="5" y="0"/>
                </a:lnTo>
                <a:close/>
              </a:path>
            </a:pathLst>
          </a:custGeom>
          <a:solidFill>
            <a:srgbClr val="55D2B1">
              <a:alpha val="3000"/>
            </a:srgbClr>
          </a:solidFill>
          <a:ln w="375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55103-FC42-48B4-0F11-3C2E21B3F08E}"/>
              </a:ext>
            </a:extLst>
          </p:cNvPr>
          <p:cNvSpPr txBox="1"/>
          <p:nvPr userDrawn="1"/>
        </p:nvSpPr>
        <p:spPr>
          <a:xfrm>
            <a:off x="3897630" y="6288749"/>
            <a:ext cx="4396740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 Ltd. All rights reserved.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FA7E0BF-4D7F-3D16-A78B-4AEA2951B154}"/>
              </a:ext>
            </a:extLst>
          </p:cNvPr>
          <p:cNvGrpSpPr/>
          <p:nvPr userDrawn="1"/>
        </p:nvGrpSpPr>
        <p:grpSpPr>
          <a:xfrm>
            <a:off x="2037138" y="2014150"/>
            <a:ext cx="8117724" cy="2842055"/>
            <a:chOff x="2160931" y="2014150"/>
            <a:chExt cx="8117724" cy="2842055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98CD8B72-79ED-72DB-4493-2E0AF533E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60931" y="2116321"/>
              <a:ext cx="2419314" cy="2640450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85EF3F2-C4AE-E178-4AE0-78CB6B931D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50056" y="2014150"/>
              <a:ext cx="0" cy="284205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98D9EF-25D3-C0E9-FCA9-CC474B9F8B62}"/>
                </a:ext>
              </a:extLst>
            </p:cNvPr>
            <p:cNvSpPr txBox="1"/>
            <p:nvPr userDrawn="1"/>
          </p:nvSpPr>
          <p:spPr>
            <a:xfrm>
              <a:off x="7193569" y="2122929"/>
              <a:ext cx="299363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www.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savilleassessment</a:t>
              </a: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.com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4B7E8A9-3E72-63B0-AA04-19072D4973FF}"/>
                </a:ext>
              </a:extLst>
            </p:cNvPr>
            <p:cNvSpPr/>
            <p:nvPr userDrawn="1"/>
          </p:nvSpPr>
          <p:spPr>
            <a:xfrm rot="5400000">
              <a:off x="6696078" y="2268881"/>
              <a:ext cx="527398" cy="207333"/>
            </a:xfrm>
            <a:custGeom>
              <a:avLst/>
              <a:gdLst>
                <a:gd name="connsiteX0" fmla="*/ 5282 w 527398"/>
                <a:gd name="connsiteY0" fmla="*/ 246180 h 275933"/>
                <a:gd name="connsiteX1" fmla="*/ 251464 w 527398"/>
                <a:gd name="connsiteY1" fmla="*/ 0 h 275933"/>
                <a:gd name="connsiteX2" fmla="*/ 527398 w 527398"/>
                <a:gd name="connsiteY2" fmla="*/ 275933 h 275933"/>
                <a:gd name="connsiteX3" fmla="*/ 17917 w 527398"/>
                <a:gd name="connsiteY3" fmla="*/ 275933 h 275933"/>
                <a:gd name="connsiteX4" fmla="*/ 2022 w 527398"/>
                <a:gd name="connsiteY4" fmla="*/ 266151 h 275933"/>
                <a:gd name="connsiteX5" fmla="*/ 5282 w 527398"/>
                <a:gd name="connsiteY5" fmla="*/ 246180 h 27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398" h="275933">
                  <a:moveTo>
                    <a:pt x="5282" y="246180"/>
                  </a:moveTo>
                  <a:lnTo>
                    <a:pt x="251464" y="0"/>
                  </a:lnTo>
                  <a:lnTo>
                    <a:pt x="527398" y="275933"/>
                  </a:lnTo>
                  <a:lnTo>
                    <a:pt x="17917" y="275933"/>
                  </a:lnTo>
                  <a:cubicBezTo>
                    <a:pt x="10581" y="275933"/>
                    <a:pt x="4875" y="271858"/>
                    <a:pt x="2022" y="266151"/>
                  </a:cubicBezTo>
                  <a:cubicBezTo>
                    <a:pt x="-1239" y="260038"/>
                    <a:pt x="-831" y="251886"/>
                    <a:pt x="5282" y="246180"/>
                  </a:cubicBezTo>
                  <a:close/>
                </a:path>
              </a:pathLst>
            </a:custGeom>
            <a:solidFill>
              <a:srgbClr val="55D2B1"/>
            </a:solidFill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9D2551-03D3-20F8-E006-48D9BE5BFE4B}"/>
                </a:ext>
              </a:extLst>
            </p:cNvPr>
            <p:cNvSpPr txBox="1"/>
            <p:nvPr userDrawn="1"/>
          </p:nvSpPr>
          <p:spPr>
            <a:xfrm>
              <a:off x="7193569" y="3205044"/>
              <a:ext cx="299363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+44(0)20 8619 9000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763D0CC-5CF0-5E4D-3888-E5059EC19A0B}"/>
                </a:ext>
              </a:extLst>
            </p:cNvPr>
            <p:cNvSpPr/>
            <p:nvPr userDrawn="1"/>
          </p:nvSpPr>
          <p:spPr>
            <a:xfrm rot="5400000">
              <a:off x="6696078" y="3336763"/>
              <a:ext cx="527398" cy="207333"/>
            </a:xfrm>
            <a:custGeom>
              <a:avLst/>
              <a:gdLst>
                <a:gd name="connsiteX0" fmla="*/ 5282 w 527398"/>
                <a:gd name="connsiteY0" fmla="*/ 246180 h 275933"/>
                <a:gd name="connsiteX1" fmla="*/ 251464 w 527398"/>
                <a:gd name="connsiteY1" fmla="*/ 0 h 275933"/>
                <a:gd name="connsiteX2" fmla="*/ 527398 w 527398"/>
                <a:gd name="connsiteY2" fmla="*/ 275933 h 275933"/>
                <a:gd name="connsiteX3" fmla="*/ 17917 w 527398"/>
                <a:gd name="connsiteY3" fmla="*/ 275933 h 275933"/>
                <a:gd name="connsiteX4" fmla="*/ 2022 w 527398"/>
                <a:gd name="connsiteY4" fmla="*/ 266151 h 275933"/>
                <a:gd name="connsiteX5" fmla="*/ 5282 w 527398"/>
                <a:gd name="connsiteY5" fmla="*/ 246180 h 27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398" h="275933">
                  <a:moveTo>
                    <a:pt x="5282" y="246180"/>
                  </a:moveTo>
                  <a:lnTo>
                    <a:pt x="251464" y="0"/>
                  </a:lnTo>
                  <a:lnTo>
                    <a:pt x="527398" y="275933"/>
                  </a:lnTo>
                  <a:lnTo>
                    <a:pt x="17917" y="275933"/>
                  </a:lnTo>
                  <a:cubicBezTo>
                    <a:pt x="10581" y="275933"/>
                    <a:pt x="4875" y="271858"/>
                    <a:pt x="2022" y="266151"/>
                  </a:cubicBezTo>
                  <a:cubicBezTo>
                    <a:pt x="-1239" y="260038"/>
                    <a:pt x="-831" y="251886"/>
                    <a:pt x="5282" y="246180"/>
                  </a:cubicBezTo>
                  <a:close/>
                </a:path>
              </a:pathLst>
            </a:custGeom>
            <a:solidFill>
              <a:srgbClr val="55D2B1"/>
            </a:solidFill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489FC4-16FF-CB68-EA66-472ABBF90130}"/>
                </a:ext>
              </a:extLst>
            </p:cNvPr>
            <p:cNvSpPr txBox="1"/>
            <p:nvPr userDrawn="1"/>
          </p:nvSpPr>
          <p:spPr>
            <a:xfrm>
              <a:off x="7193568" y="4261496"/>
              <a:ext cx="308508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info@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savilleassessment</a:t>
              </a: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.com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7436DDF-9415-000D-7EC1-7FA4B646F6AA}"/>
                </a:ext>
              </a:extLst>
            </p:cNvPr>
            <p:cNvSpPr/>
            <p:nvPr userDrawn="1"/>
          </p:nvSpPr>
          <p:spPr>
            <a:xfrm rot="5400000">
              <a:off x="6696078" y="4389405"/>
              <a:ext cx="527398" cy="207333"/>
            </a:xfrm>
            <a:custGeom>
              <a:avLst/>
              <a:gdLst>
                <a:gd name="connsiteX0" fmla="*/ 5282 w 527398"/>
                <a:gd name="connsiteY0" fmla="*/ 246180 h 275933"/>
                <a:gd name="connsiteX1" fmla="*/ 251464 w 527398"/>
                <a:gd name="connsiteY1" fmla="*/ 0 h 275933"/>
                <a:gd name="connsiteX2" fmla="*/ 527398 w 527398"/>
                <a:gd name="connsiteY2" fmla="*/ 275933 h 275933"/>
                <a:gd name="connsiteX3" fmla="*/ 17917 w 527398"/>
                <a:gd name="connsiteY3" fmla="*/ 275933 h 275933"/>
                <a:gd name="connsiteX4" fmla="*/ 2022 w 527398"/>
                <a:gd name="connsiteY4" fmla="*/ 266151 h 275933"/>
                <a:gd name="connsiteX5" fmla="*/ 5282 w 527398"/>
                <a:gd name="connsiteY5" fmla="*/ 246180 h 27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398" h="275933">
                  <a:moveTo>
                    <a:pt x="5282" y="246180"/>
                  </a:moveTo>
                  <a:lnTo>
                    <a:pt x="251464" y="0"/>
                  </a:lnTo>
                  <a:lnTo>
                    <a:pt x="527398" y="275933"/>
                  </a:lnTo>
                  <a:lnTo>
                    <a:pt x="17917" y="275933"/>
                  </a:lnTo>
                  <a:cubicBezTo>
                    <a:pt x="10581" y="275933"/>
                    <a:pt x="4875" y="271858"/>
                    <a:pt x="2022" y="266151"/>
                  </a:cubicBezTo>
                  <a:cubicBezTo>
                    <a:pt x="-1239" y="260038"/>
                    <a:pt x="-831" y="251886"/>
                    <a:pt x="5282" y="246180"/>
                  </a:cubicBezTo>
                  <a:close/>
                </a:path>
              </a:pathLst>
            </a:custGeom>
            <a:solidFill>
              <a:srgbClr val="55D2B1"/>
            </a:solidFill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BAF5DDB7-E40A-CE16-606A-A02D62D43D62}"/>
              </a:ext>
            </a:extLst>
          </p:cNvPr>
          <p:cNvSpPr/>
          <p:nvPr userDrawn="1"/>
        </p:nvSpPr>
        <p:spPr>
          <a:xfrm>
            <a:off x="-1" y="0"/>
            <a:ext cx="3900917" cy="5598471"/>
          </a:xfrm>
          <a:custGeom>
            <a:avLst/>
            <a:gdLst>
              <a:gd name="connsiteX0" fmla="*/ 734567 w 3900917"/>
              <a:gd name="connsiteY0" fmla="*/ 0 h 5598471"/>
              <a:gd name="connsiteX1" fmla="*/ 3900917 w 3900917"/>
              <a:gd name="connsiteY1" fmla="*/ 0 h 5598471"/>
              <a:gd name="connsiteX2" fmla="*/ 3900917 w 3900917"/>
              <a:gd name="connsiteY2" fmla="*/ 5598471 h 5598471"/>
              <a:gd name="connsiteX3" fmla="*/ 0 w 3900917"/>
              <a:gd name="connsiteY3" fmla="*/ 1694346 h 5598471"/>
              <a:gd name="connsiteX4" fmla="*/ 0 w 3900917"/>
              <a:gd name="connsiteY4" fmla="*/ 735776 h 5598471"/>
              <a:gd name="connsiteX5" fmla="*/ 734567 w 3900917"/>
              <a:gd name="connsiteY5" fmla="*/ 0 h 55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0917" h="5598471">
                <a:moveTo>
                  <a:pt x="734567" y="0"/>
                </a:moveTo>
                <a:lnTo>
                  <a:pt x="3900917" y="0"/>
                </a:lnTo>
                <a:lnTo>
                  <a:pt x="3900917" y="5598471"/>
                </a:lnTo>
                <a:lnTo>
                  <a:pt x="0" y="1694346"/>
                </a:lnTo>
                <a:lnTo>
                  <a:pt x="0" y="735776"/>
                </a:lnTo>
                <a:lnTo>
                  <a:pt x="734567" y="0"/>
                </a:lnTo>
                <a:close/>
              </a:path>
            </a:pathLst>
          </a:custGeom>
          <a:solidFill>
            <a:srgbClr val="55D2B1">
              <a:alpha val="3000"/>
            </a:srgbClr>
          </a:solidFill>
          <a:ln w="375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03FAFC63-C994-1E64-EAB7-D64CCC4FB498}"/>
              </a:ext>
            </a:extLst>
          </p:cNvPr>
          <p:cNvSpPr/>
          <p:nvPr userDrawn="1"/>
        </p:nvSpPr>
        <p:spPr>
          <a:xfrm>
            <a:off x="7072476" y="0"/>
            <a:ext cx="2429279" cy="1215175"/>
          </a:xfrm>
          <a:custGeom>
            <a:avLst/>
            <a:gdLst>
              <a:gd name="connsiteX0" fmla="*/ 0 w 2429279"/>
              <a:gd name="connsiteY0" fmla="*/ 0 h 1215175"/>
              <a:gd name="connsiteX1" fmla="*/ 2429279 w 2429279"/>
              <a:gd name="connsiteY1" fmla="*/ 0 h 1215175"/>
              <a:gd name="connsiteX2" fmla="*/ 1215180 w 2429279"/>
              <a:gd name="connsiteY2" fmla="*/ 1215172 h 1215175"/>
              <a:gd name="connsiteX3" fmla="*/ 1215175 w 2429279"/>
              <a:gd name="connsiteY3" fmla="*/ 1215167 h 1215175"/>
              <a:gd name="connsiteX4" fmla="*/ 1215175 w 2429279"/>
              <a:gd name="connsiteY4" fmla="*/ 1215175 h 1215175"/>
              <a:gd name="connsiteX5" fmla="*/ 0 w 2429279"/>
              <a:gd name="connsiteY5" fmla="*/ 0 h 121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9279" h="1215175">
                <a:moveTo>
                  <a:pt x="0" y="0"/>
                </a:moveTo>
                <a:lnTo>
                  <a:pt x="2429279" y="0"/>
                </a:lnTo>
                <a:lnTo>
                  <a:pt x="1215180" y="1215172"/>
                </a:lnTo>
                <a:lnTo>
                  <a:pt x="1215175" y="1215167"/>
                </a:lnTo>
                <a:lnTo>
                  <a:pt x="1215175" y="1215175"/>
                </a:lnTo>
                <a:lnTo>
                  <a:pt x="0" y="0"/>
                </a:lnTo>
                <a:close/>
              </a:path>
            </a:pathLst>
          </a:custGeom>
          <a:solidFill>
            <a:srgbClr val="55D2B1">
              <a:alpha val="3000"/>
            </a:srgbClr>
          </a:solidFill>
          <a:ln w="375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EC0650C7-A129-27BB-F8D6-5E1F3727AD49}"/>
              </a:ext>
            </a:extLst>
          </p:cNvPr>
          <p:cNvSpPr/>
          <p:nvPr userDrawn="1"/>
        </p:nvSpPr>
        <p:spPr>
          <a:xfrm>
            <a:off x="2644819" y="5598462"/>
            <a:ext cx="2519076" cy="1259538"/>
          </a:xfrm>
          <a:custGeom>
            <a:avLst/>
            <a:gdLst>
              <a:gd name="connsiteX0" fmla="*/ 1259538 w 2519076"/>
              <a:gd name="connsiteY0" fmla="*/ 0 h 1259538"/>
              <a:gd name="connsiteX1" fmla="*/ 2519076 w 2519076"/>
              <a:gd name="connsiteY1" fmla="*/ 1259538 h 1259538"/>
              <a:gd name="connsiteX2" fmla="*/ 0 w 2519076"/>
              <a:gd name="connsiteY2" fmla="*/ 1259538 h 1259538"/>
              <a:gd name="connsiteX3" fmla="*/ 1259538 w 2519076"/>
              <a:gd name="connsiteY3" fmla="*/ 0 h 125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9076" h="1259538">
                <a:moveTo>
                  <a:pt x="1259538" y="0"/>
                </a:moveTo>
                <a:lnTo>
                  <a:pt x="2519076" y="1259538"/>
                </a:lnTo>
                <a:lnTo>
                  <a:pt x="0" y="1259538"/>
                </a:lnTo>
                <a:lnTo>
                  <a:pt x="1259538" y="0"/>
                </a:lnTo>
                <a:close/>
              </a:path>
            </a:pathLst>
          </a:custGeom>
          <a:solidFill>
            <a:srgbClr val="55D2B1">
              <a:alpha val="3000"/>
            </a:srgbClr>
          </a:solidFill>
          <a:ln w="375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0B2FD51C-8E76-314B-D74B-4BA5523D4A65}"/>
              </a:ext>
            </a:extLst>
          </p:cNvPr>
          <p:cNvSpPr/>
          <p:nvPr userDrawn="1"/>
        </p:nvSpPr>
        <p:spPr>
          <a:xfrm>
            <a:off x="11408836" y="6074191"/>
            <a:ext cx="783164" cy="783809"/>
          </a:xfrm>
          <a:custGeom>
            <a:avLst/>
            <a:gdLst>
              <a:gd name="connsiteX0" fmla="*/ 783164 w 783164"/>
              <a:gd name="connsiteY0" fmla="*/ 0 h 783809"/>
              <a:gd name="connsiteX1" fmla="*/ 783164 w 783164"/>
              <a:gd name="connsiteY1" fmla="*/ 783809 h 783809"/>
              <a:gd name="connsiteX2" fmla="*/ 0 w 783164"/>
              <a:gd name="connsiteY2" fmla="*/ 783809 h 783809"/>
              <a:gd name="connsiteX3" fmla="*/ 783164 w 783164"/>
              <a:gd name="connsiteY3" fmla="*/ 0 h 78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164" h="783809">
                <a:moveTo>
                  <a:pt x="783164" y="0"/>
                </a:moveTo>
                <a:lnTo>
                  <a:pt x="783164" y="783809"/>
                </a:lnTo>
                <a:lnTo>
                  <a:pt x="0" y="783809"/>
                </a:lnTo>
                <a:lnTo>
                  <a:pt x="783164" y="0"/>
                </a:lnTo>
                <a:close/>
              </a:path>
            </a:pathLst>
          </a:custGeom>
          <a:solidFill>
            <a:srgbClr val="55D2B1">
              <a:alpha val="5000"/>
            </a:srgbClr>
          </a:solidFill>
          <a:ln w="375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456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390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C225-D192-6F03-6642-1520A8532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189DC-5F4C-A91B-95CE-6A85A50C1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0169B-868D-6BD0-2FD5-8D73AF1A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9F38-A5C7-4B19-9A22-70548155FB44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CA686-F999-B4C2-5285-E509734C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8025-FED3-E1A3-81EB-74B443E2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FFE-63A8-4147-8F1E-BCD95E665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94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6B43-DF0F-6D56-0F9A-2C821C516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7" y="434253"/>
            <a:ext cx="8147261" cy="72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EFEB-68E9-A4A2-F7B0-43956F46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7" y="1995055"/>
            <a:ext cx="9977581" cy="389558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B103C8-9DD4-AD67-E41D-A3D4DBB9CF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9725" y="1154544"/>
            <a:ext cx="8146973" cy="45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D14B02-7691-768D-A7D5-3368A6B67FAF}"/>
              </a:ext>
            </a:extLst>
          </p:cNvPr>
          <p:cNvSpPr/>
          <p:nvPr userDrawn="1"/>
        </p:nvSpPr>
        <p:spPr>
          <a:xfrm>
            <a:off x="8486698" y="0"/>
            <a:ext cx="3391927" cy="3544847"/>
          </a:xfrm>
          <a:custGeom>
            <a:avLst/>
            <a:gdLst>
              <a:gd name="connsiteX0" fmla="*/ 9456 w 3391927"/>
              <a:gd name="connsiteY0" fmla="*/ 0 h 3544847"/>
              <a:gd name="connsiteX1" fmla="*/ 3391927 w 3391927"/>
              <a:gd name="connsiteY1" fmla="*/ 0 h 3544847"/>
              <a:gd name="connsiteX2" fmla="*/ 3391927 w 3391927"/>
              <a:gd name="connsiteY2" fmla="*/ 3544847 h 3544847"/>
              <a:gd name="connsiteX3" fmla="*/ 64826 w 3391927"/>
              <a:gd name="connsiteY3" fmla="*/ 218258 h 3544847"/>
              <a:gd name="connsiteX4" fmla="*/ 0 w 3391927"/>
              <a:gd name="connsiteY4" fmla="*/ 60826 h 3544847"/>
              <a:gd name="connsiteX5" fmla="*/ 4051 w 3391927"/>
              <a:gd name="connsiteY5" fmla="*/ 18293 h 3544847"/>
              <a:gd name="connsiteX6" fmla="*/ 9456 w 3391927"/>
              <a:gd name="connsiteY6" fmla="*/ 0 h 35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1927" h="3544847">
                <a:moveTo>
                  <a:pt x="9456" y="0"/>
                </a:moveTo>
                <a:lnTo>
                  <a:pt x="3391927" y="0"/>
                </a:lnTo>
                <a:lnTo>
                  <a:pt x="3391927" y="3544847"/>
                </a:lnTo>
                <a:lnTo>
                  <a:pt x="64826" y="218258"/>
                </a:lnTo>
                <a:cubicBezTo>
                  <a:pt x="21605" y="174523"/>
                  <a:pt x="0" y="117934"/>
                  <a:pt x="0" y="60826"/>
                </a:cubicBezTo>
                <a:cubicBezTo>
                  <a:pt x="0" y="46549"/>
                  <a:pt x="1350" y="32304"/>
                  <a:pt x="4051" y="18293"/>
                </a:cubicBezTo>
                <a:lnTo>
                  <a:pt x="9456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79AF9D4-11A9-DABD-BA2D-774CE763D522}"/>
              </a:ext>
            </a:extLst>
          </p:cNvPr>
          <p:cNvSpPr/>
          <p:nvPr userDrawn="1"/>
        </p:nvSpPr>
        <p:spPr>
          <a:xfrm>
            <a:off x="8708059" y="3545359"/>
            <a:ext cx="3483941" cy="3312642"/>
          </a:xfrm>
          <a:custGeom>
            <a:avLst/>
            <a:gdLst>
              <a:gd name="connsiteX0" fmla="*/ 3170568 w 3483941"/>
              <a:gd name="connsiteY0" fmla="*/ 0 h 3312642"/>
              <a:gd name="connsiteX1" fmla="*/ 3483941 w 3483941"/>
              <a:gd name="connsiteY1" fmla="*/ 313373 h 3312642"/>
              <a:gd name="connsiteX2" fmla="*/ 3483941 w 3483941"/>
              <a:gd name="connsiteY2" fmla="*/ 3312642 h 3312642"/>
              <a:gd name="connsiteX3" fmla="*/ 8121 w 3483941"/>
              <a:gd name="connsiteY3" fmla="*/ 3312642 h 3312642"/>
              <a:gd name="connsiteX4" fmla="*/ 2834 w 3483941"/>
              <a:gd name="connsiteY4" fmla="*/ 3295781 h 3312642"/>
              <a:gd name="connsiteX5" fmla="*/ 65200 w 3483941"/>
              <a:gd name="connsiteY5" fmla="*/ 3104855 h 3312642"/>
              <a:gd name="connsiteX6" fmla="*/ 65713 w 3483941"/>
              <a:gd name="connsiteY6" fmla="*/ 3104855 h 3312642"/>
              <a:gd name="connsiteX7" fmla="*/ 3170568 w 3483941"/>
              <a:gd name="connsiteY7" fmla="*/ 0 h 33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3941" h="3312642">
                <a:moveTo>
                  <a:pt x="3170568" y="0"/>
                </a:moveTo>
                <a:lnTo>
                  <a:pt x="3483941" y="313373"/>
                </a:lnTo>
                <a:lnTo>
                  <a:pt x="3483941" y="3312642"/>
                </a:lnTo>
                <a:lnTo>
                  <a:pt x="8121" y="3312642"/>
                </a:lnTo>
                <a:lnTo>
                  <a:pt x="2834" y="3295781"/>
                </a:lnTo>
                <a:cubicBezTo>
                  <a:pt x="-7633" y="3230549"/>
                  <a:pt x="10407" y="3160033"/>
                  <a:pt x="65200" y="3104855"/>
                </a:cubicBezTo>
                <a:lnTo>
                  <a:pt x="65713" y="3104855"/>
                </a:lnTo>
                <a:lnTo>
                  <a:pt x="3170568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92ACEAA-8E75-352E-0C3F-F5E535F3AE58}"/>
              </a:ext>
            </a:extLst>
          </p:cNvPr>
          <p:cNvSpPr/>
          <p:nvPr userDrawn="1"/>
        </p:nvSpPr>
        <p:spPr>
          <a:xfrm>
            <a:off x="11901313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1A244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444B0-C50D-2377-37A9-CCB9D8868117}"/>
              </a:ext>
            </a:extLst>
          </p:cNvPr>
          <p:cNvSpPr txBox="1"/>
          <p:nvPr userDrawn="1"/>
        </p:nvSpPr>
        <p:spPr>
          <a:xfrm>
            <a:off x="11594251" y="6336943"/>
            <a:ext cx="36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5BE7C4D-87C8-4596-88FB-A8D80B6FAAB9}" type="slidenum">
              <a:rPr lang="en-GB" sz="1200" b="1" smtClean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pPr/>
              <a:t>‹#›</a:t>
            </a:fld>
            <a:endParaRPr lang="en-GB" sz="1200" b="1">
              <a:solidFill>
                <a:srgbClr val="1A244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9794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0D69AA-C1E3-E47E-0561-6DCCFE1344A5}"/>
              </a:ext>
            </a:extLst>
          </p:cNvPr>
          <p:cNvGrpSpPr>
            <a:grpSpLocks/>
          </p:cNvGrpSpPr>
          <p:nvPr userDrawn="1"/>
        </p:nvGrpSpPr>
        <p:grpSpPr>
          <a:xfrm>
            <a:off x="1" y="0"/>
            <a:ext cx="12192000" cy="6857999"/>
            <a:chOff x="1" y="0"/>
            <a:chExt cx="12192000" cy="685799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4753432-7367-C8DD-C560-E9091D3ECDEF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3867601" cy="5965633"/>
            </a:xfrm>
            <a:custGeom>
              <a:avLst/>
              <a:gdLst>
                <a:gd name="connsiteX0" fmla="*/ 0 w 3867601"/>
                <a:gd name="connsiteY0" fmla="*/ 0 h 5965633"/>
                <a:gd name="connsiteX1" fmla="*/ 3867601 w 3867601"/>
                <a:gd name="connsiteY1" fmla="*/ 0 h 5965633"/>
                <a:gd name="connsiteX2" fmla="*/ 3867601 w 3867601"/>
                <a:gd name="connsiteY2" fmla="*/ 5965633 h 5965633"/>
                <a:gd name="connsiteX3" fmla="*/ 0 w 3867601"/>
                <a:gd name="connsiteY3" fmla="*/ 2098629 h 5965633"/>
                <a:gd name="connsiteX4" fmla="*/ 0 w 3867601"/>
                <a:gd name="connsiteY4" fmla="*/ 0 h 596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7601" h="5965633">
                  <a:moveTo>
                    <a:pt x="0" y="0"/>
                  </a:moveTo>
                  <a:lnTo>
                    <a:pt x="3867601" y="0"/>
                  </a:lnTo>
                  <a:lnTo>
                    <a:pt x="3867601" y="5965633"/>
                  </a:lnTo>
                  <a:lnTo>
                    <a:pt x="0" y="2098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B72DCB-3D63-C6E7-CA7D-913BE8291385}"/>
                </a:ext>
              </a:extLst>
            </p:cNvPr>
            <p:cNvSpPr>
              <a:spLocks/>
            </p:cNvSpPr>
            <p:nvPr/>
          </p:nvSpPr>
          <p:spPr>
            <a:xfrm>
              <a:off x="8050611" y="0"/>
              <a:ext cx="1783371" cy="891620"/>
            </a:xfrm>
            <a:custGeom>
              <a:avLst/>
              <a:gdLst>
                <a:gd name="connsiteX0" fmla="*/ 0 w 1783371"/>
                <a:gd name="connsiteY0" fmla="*/ 0 h 891620"/>
                <a:gd name="connsiteX1" fmla="*/ 1783371 w 1783371"/>
                <a:gd name="connsiteY1" fmla="*/ 0 h 891620"/>
                <a:gd name="connsiteX2" fmla="*/ 891751 w 1783371"/>
                <a:gd name="connsiteY2" fmla="*/ 891620 h 891620"/>
                <a:gd name="connsiteX3" fmla="*/ 0 w 1783371"/>
                <a:gd name="connsiteY3" fmla="*/ 0 h 89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371" h="891620">
                  <a:moveTo>
                    <a:pt x="0" y="0"/>
                  </a:moveTo>
                  <a:lnTo>
                    <a:pt x="1783371" y="0"/>
                  </a:lnTo>
                  <a:lnTo>
                    <a:pt x="891751" y="89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B48FFE-6F57-391B-F497-AFE50F4041A4}"/>
                </a:ext>
              </a:extLst>
            </p:cNvPr>
            <p:cNvSpPr>
              <a:spLocks/>
            </p:cNvSpPr>
            <p:nvPr/>
          </p:nvSpPr>
          <p:spPr>
            <a:xfrm>
              <a:off x="8942362" y="891620"/>
              <a:ext cx="3249639" cy="5966379"/>
            </a:xfrm>
            <a:custGeom>
              <a:avLst/>
              <a:gdLst>
                <a:gd name="connsiteX0" fmla="*/ 0 w 3249639"/>
                <a:gd name="connsiteY0" fmla="*/ 0 h 5966379"/>
                <a:gd name="connsiteX1" fmla="*/ 3249639 w 3249639"/>
                <a:gd name="connsiteY1" fmla="*/ 3249638 h 5966379"/>
                <a:gd name="connsiteX2" fmla="*/ 3249639 w 3249639"/>
                <a:gd name="connsiteY2" fmla="*/ 5966379 h 5966379"/>
                <a:gd name="connsiteX3" fmla="*/ 0 w 3249639"/>
                <a:gd name="connsiteY3" fmla="*/ 5966379 h 5966379"/>
                <a:gd name="connsiteX4" fmla="*/ 0 w 3249639"/>
                <a:gd name="connsiteY4" fmla="*/ 0 h 596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639" h="5966379">
                  <a:moveTo>
                    <a:pt x="0" y="0"/>
                  </a:moveTo>
                  <a:lnTo>
                    <a:pt x="3249639" y="3249638"/>
                  </a:lnTo>
                  <a:lnTo>
                    <a:pt x="3249639" y="5966379"/>
                  </a:lnTo>
                  <a:lnTo>
                    <a:pt x="0" y="5966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324E9E-25F7-CA04-8717-01B5EFF1A26F}"/>
                </a:ext>
              </a:extLst>
            </p:cNvPr>
            <p:cNvSpPr>
              <a:spLocks/>
            </p:cNvSpPr>
            <p:nvPr/>
          </p:nvSpPr>
          <p:spPr>
            <a:xfrm>
              <a:off x="2975982" y="5966380"/>
              <a:ext cx="1783238" cy="891619"/>
            </a:xfrm>
            <a:custGeom>
              <a:avLst/>
              <a:gdLst>
                <a:gd name="connsiteX0" fmla="*/ 891619 w 1783238"/>
                <a:gd name="connsiteY0" fmla="*/ 0 h 891619"/>
                <a:gd name="connsiteX1" fmla="*/ 1783238 w 1783238"/>
                <a:gd name="connsiteY1" fmla="*/ 891619 h 891619"/>
                <a:gd name="connsiteX2" fmla="*/ 0 w 1783238"/>
                <a:gd name="connsiteY2" fmla="*/ 891619 h 891619"/>
                <a:gd name="connsiteX3" fmla="*/ 891619 w 1783238"/>
                <a:gd name="connsiteY3" fmla="*/ 0 h 89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238" h="891619">
                  <a:moveTo>
                    <a:pt x="891619" y="0"/>
                  </a:moveTo>
                  <a:lnTo>
                    <a:pt x="1783238" y="891619"/>
                  </a:lnTo>
                  <a:lnTo>
                    <a:pt x="0" y="891619"/>
                  </a:lnTo>
                  <a:lnTo>
                    <a:pt x="891619" y="0"/>
                  </a:lnTo>
                  <a:close/>
                </a:path>
              </a:pathLst>
            </a:custGeom>
            <a:solidFill>
              <a:srgbClr val="55D2B1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676B43-DF0F-6D56-0F9A-2C821C516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7" y="434253"/>
            <a:ext cx="10515600" cy="72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EFEB-68E9-A4A2-F7B0-43956F46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7" y="1995055"/>
            <a:ext cx="10515600" cy="389558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B103C8-9DD4-AD67-E41D-A3D4DBB9CF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9725" y="1154544"/>
            <a:ext cx="10515600" cy="45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E999773-2EDE-62A8-D419-E30303F334EC}"/>
              </a:ext>
            </a:extLst>
          </p:cNvPr>
          <p:cNvSpPr/>
          <p:nvPr userDrawn="1"/>
        </p:nvSpPr>
        <p:spPr>
          <a:xfrm>
            <a:off x="11901312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F6B49-23E1-51AB-302F-266E46FED499}"/>
              </a:ext>
            </a:extLst>
          </p:cNvPr>
          <p:cNvSpPr txBox="1"/>
          <p:nvPr userDrawn="1"/>
        </p:nvSpPr>
        <p:spPr>
          <a:xfrm>
            <a:off x="11594250" y="6336943"/>
            <a:ext cx="36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7127FF-F8DE-4228-8048-97D89ED18292}" type="slidenum">
              <a:rPr lang="en-GB" sz="1200" b="1" smtClean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‹#›</a:t>
            </a:fld>
            <a:endParaRPr lang="en-GB" sz="1200" b="1">
              <a:solidFill>
                <a:srgbClr val="1A244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928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6B43-DF0F-6D56-0F9A-2C821C516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0856" y="434253"/>
            <a:ext cx="7197435" cy="72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EFEB-68E9-A4A2-F7B0-43956F46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856" y="1995055"/>
            <a:ext cx="7197181" cy="389558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B103C8-9DD4-AD67-E41D-A3D4DBB9CF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51144" y="1154544"/>
            <a:ext cx="7197181" cy="45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92ACEAA-8E75-352E-0C3F-F5E535F3AE58}"/>
              </a:ext>
            </a:extLst>
          </p:cNvPr>
          <p:cNvSpPr/>
          <p:nvPr userDrawn="1"/>
        </p:nvSpPr>
        <p:spPr>
          <a:xfrm>
            <a:off x="11901313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1A244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444B0-C50D-2377-37A9-CCB9D8868117}"/>
              </a:ext>
            </a:extLst>
          </p:cNvPr>
          <p:cNvSpPr txBox="1"/>
          <p:nvPr userDrawn="1"/>
        </p:nvSpPr>
        <p:spPr>
          <a:xfrm>
            <a:off x="11594251" y="6336943"/>
            <a:ext cx="36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5BE7C4D-87C8-4596-88FB-A8D80B6FAAB9}" type="slidenum">
              <a:rPr lang="en-GB" sz="1200" b="1" smtClean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pPr/>
              <a:t>‹#›</a:t>
            </a:fld>
            <a:endParaRPr lang="en-GB" sz="1200" b="1">
              <a:solidFill>
                <a:srgbClr val="1A244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78D19D-1B39-F626-DC9F-E0E51238D26F}"/>
              </a:ext>
            </a:extLst>
          </p:cNvPr>
          <p:cNvSpPr/>
          <p:nvPr userDrawn="1"/>
        </p:nvSpPr>
        <p:spPr>
          <a:xfrm>
            <a:off x="374609" y="3565872"/>
            <a:ext cx="3284821" cy="3292128"/>
          </a:xfrm>
          <a:custGeom>
            <a:avLst/>
            <a:gdLst>
              <a:gd name="connsiteX0" fmla="*/ 0 w 3284821"/>
              <a:gd name="connsiteY0" fmla="*/ 0 h 3292128"/>
              <a:gd name="connsiteX1" fmla="*/ 3255435 w 3284821"/>
              <a:gd name="connsiteY1" fmla="*/ 3255421 h 3292128"/>
              <a:gd name="connsiteX2" fmla="*/ 3282639 w 3284821"/>
              <a:gd name="connsiteY2" fmla="*/ 3288206 h 3292128"/>
              <a:gd name="connsiteX3" fmla="*/ 3284821 w 3284821"/>
              <a:gd name="connsiteY3" fmla="*/ 3292128 h 3292128"/>
              <a:gd name="connsiteX4" fmla="*/ 0 w 3284821"/>
              <a:gd name="connsiteY4" fmla="*/ 3292128 h 329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4821" h="3292128">
                <a:moveTo>
                  <a:pt x="0" y="0"/>
                </a:moveTo>
                <a:lnTo>
                  <a:pt x="3255435" y="3255421"/>
                </a:lnTo>
                <a:cubicBezTo>
                  <a:pt x="3265499" y="3265485"/>
                  <a:pt x="3274620" y="3276492"/>
                  <a:pt x="3282639" y="3288206"/>
                </a:cubicBezTo>
                <a:lnTo>
                  <a:pt x="3284821" y="3292128"/>
                </a:lnTo>
                <a:lnTo>
                  <a:pt x="0" y="32921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F377C3-E8C5-0C1E-A5E4-A32816B132ED}"/>
              </a:ext>
            </a:extLst>
          </p:cNvPr>
          <p:cNvSpPr/>
          <p:nvPr userDrawn="1"/>
        </p:nvSpPr>
        <p:spPr>
          <a:xfrm>
            <a:off x="0" y="1"/>
            <a:ext cx="3634180" cy="3565583"/>
          </a:xfrm>
          <a:custGeom>
            <a:avLst/>
            <a:gdLst>
              <a:gd name="connsiteX0" fmla="*/ 0 w 3634180"/>
              <a:gd name="connsiteY0" fmla="*/ 0 h 3565583"/>
              <a:gd name="connsiteX1" fmla="*/ 3402662 w 3634180"/>
              <a:gd name="connsiteY1" fmla="*/ 0 h 3565583"/>
              <a:gd name="connsiteX2" fmla="*/ 3608055 w 3634180"/>
              <a:gd name="connsiteY2" fmla="*/ 126402 h 3565583"/>
              <a:gd name="connsiteX3" fmla="*/ 3565930 w 3634180"/>
              <a:gd name="connsiteY3" fmla="*/ 384466 h 3565583"/>
              <a:gd name="connsiteX4" fmla="*/ 384792 w 3634180"/>
              <a:gd name="connsiteY4" fmla="*/ 3565583 h 3565583"/>
              <a:gd name="connsiteX5" fmla="*/ 0 w 3634180"/>
              <a:gd name="connsiteY5" fmla="*/ 3180792 h 356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4180" h="3565583">
                <a:moveTo>
                  <a:pt x="0" y="0"/>
                </a:moveTo>
                <a:lnTo>
                  <a:pt x="3402662" y="0"/>
                </a:lnTo>
                <a:cubicBezTo>
                  <a:pt x="3497457" y="0"/>
                  <a:pt x="3571189" y="52657"/>
                  <a:pt x="3608055" y="126402"/>
                </a:cubicBezTo>
                <a:cubicBezTo>
                  <a:pt x="3650193" y="205394"/>
                  <a:pt x="3644921" y="310733"/>
                  <a:pt x="3565930" y="384466"/>
                </a:cubicBezTo>
                <a:lnTo>
                  <a:pt x="384792" y="3565583"/>
                </a:lnTo>
                <a:lnTo>
                  <a:pt x="0" y="31807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03162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E9316C-ED89-0FB1-B3C9-92E5D73114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83555" y="0"/>
            <a:ext cx="2497843" cy="6858000"/>
          </a:xfrm>
          <a:custGeom>
            <a:avLst/>
            <a:gdLst>
              <a:gd name="connsiteX0" fmla="*/ 0 w 2497843"/>
              <a:gd name="connsiteY0" fmla="*/ 0 h 6858000"/>
              <a:gd name="connsiteX1" fmla="*/ 330194 w 2497843"/>
              <a:gd name="connsiteY1" fmla="*/ 0 h 6858000"/>
              <a:gd name="connsiteX2" fmla="*/ 2497843 w 2497843"/>
              <a:gd name="connsiteY2" fmla="*/ 2181817 h 6858000"/>
              <a:gd name="connsiteX3" fmla="*/ 2496118 w 2497843"/>
              <a:gd name="connsiteY3" fmla="*/ 4678364 h 6858000"/>
              <a:gd name="connsiteX4" fmla="*/ 2494613 w 2497843"/>
              <a:gd name="connsiteY4" fmla="*/ 6858000 h 6858000"/>
              <a:gd name="connsiteX5" fmla="*/ 2177923 w 2497843"/>
              <a:gd name="connsiteY5" fmla="*/ 6858000 h 6858000"/>
              <a:gd name="connsiteX6" fmla="*/ 6011 w 2497843"/>
              <a:gd name="connsiteY6" fmla="*/ 46830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7843" h="6858000">
                <a:moveTo>
                  <a:pt x="0" y="0"/>
                </a:moveTo>
                <a:lnTo>
                  <a:pt x="330194" y="0"/>
                </a:lnTo>
                <a:lnTo>
                  <a:pt x="2497843" y="2181817"/>
                </a:lnTo>
                <a:cubicBezTo>
                  <a:pt x="2495121" y="3011853"/>
                  <a:pt x="2495620" y="3845108"/>
                  <a:pt x="2496118" y="4678364"/>
                </a:cubicBezTo>
                <a:lnTo>
                  <a:pt x="2494613" y="6858000"/>
                </a:lnTo>
                <a:lnTo>
                  <a:pt x="2177923" y="6858000"/>
                </a:lnTo>
                <a:lnTo>
                  <a:pt x="6011" y="46830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ABC660-8022-FC13-ED94-2A6591A92F75}"/>
              </a:ext>
            </a:extLst>
          </p:cNvPr>
          <p:cNvSpPr/>
          <p:nvPr userDrawn="1"/>
        </p:nvSpPr>
        <p:spPr>
          <a:xfrm>
            <a:off x="5154207" y="0"/>
            <a:ext cx="2431167" cy="4677403"/>
          </a:xfrm>
          <a:custGeom>
            <a:avLst/>
            <a:gdLst>
              <a:gd name="connsiteX0" fmla="*/ 2114222 w 2431167"/>
              <a:gd name="connsiteY0" fmla="*/ 0 h 4677403"/>
              <a:gd name="connsiteX1" fmla="*/ 2431167 w 2431167"/>
              <a:gd name="connsiteY1" fmla="*/ 0 h 4677403"/>
              <a:gd name="connsiteX2" fmla="*/ 2431167 w 2431167"/>
              <a:gd name="connsiteY2" fmla="*/ 4677403 h 4677403"/>
              <a:gd name="connsiteX3" fmla="*/ 46465 w 2431167"/>
              <a:gd name="connsiteY3" fmla="*/ 2293069 h 4677403"/>
              <a:gd name="connsiteX4" fmla="*/ 0 w 2431167"/>
              <a:gd name="connsiteY4" fmla="*/ 2180229 h 4677403"/>
              <a:gd name="connsiteX5" fmla="*/ 46465 w 2431167"/>
              <a:gd name="connsiteY5" fmla="*/ 2067761 h 4677403"/>
              <a:gd name="connsiteX6" fmla="*/ 2114222 w 2431167"/>
              <a:gd name="connsiteY6" fmla="*/ 0 h 46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1167" h="4677403">
                <a:moveTo>
                  <a:pt x="2114222" y="0"/>
                </a:moveTo>
                <a:lnTo>
                  <a:pt x="2431167" y="0"/>
                </a:lnTo>
                <a:lnTo>
                  <a:pt x="2431167" y="4677403"/>
                </a:lnTo>
                <a:lnTo>
                  <a:pt x="46465" y="2293069"/>
                </a:lnTo>
                <a:cubicBezTo>
                  <a:pt x="15486" y="2261722"/>
                  <a:pt x="0" y="2221161"/>
                  <a:pt x="0" y="2180229"/>
                </a:cubicBezTo>
                <a:cubicBezTo>
                  <a:pt x="0" y="2139297"/>
                  <a:pt x="15486" y="2098736"/>
                  <a:pt x="46465" y="2067761"/>
                </a:cubicBezTo>
                <a:lnTo>
                  <a:pt x="2114222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5D51146-78F9-36C1-5F18-B68766C2AFD3}"/>
              </a:ext>
            </a:extLst>
          </p:cNvPr>
          <p:cNvSpPr/>
          <p:nvPr userDrawn="1"/>
        </p:nvSpPr>
        <p:spPr>
          <a:xfrm>
            <a:off x="7902366" y="1"/>
            <a:ext cx="4289634" cy="2180229"/>
          </a:xfrm>
          <a:custGeom>
            <a:avLst/>
            <a:gdLst>
              <a:gd name="connsiteX0" fmla="*/ 0 w 4289634"/>
              <a:gd name="connsiteY0" fmla="*/ 0 h 2180229"/>
              <a:gd name="connsiteX1" fmla="*/ 4289634 w 4289634"/>
              <a:gd name="connsiteY1" fmla="*/ 0 h 2180229"/>
              <a:gd name="connsiteX2" fmla="*/ 4289634 w 4289634"/>
              <a:gd name="connsiteY2" fmla="*/ 71145 h 2180229"/>
              <a:gd name="connsiteX3" fmla="*/ 2180550 w 4289634"/>
              <a:gd name="connsiteY3" fmla="*/ 2180229 h 2180229"/>
              <a:gd name="connsiteX4" fmla="*/ 0 w 4289634"/>
              <a:gd name="connsiteY4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634" h="2180229">
                <a:moveTo>
                  <a:pt x="0" y="0"/>
                </a:moveTo>
                <a:lnTo>
                  <a:pt x="4289634" y="0"/>
                </a:lnTo>
                <a:lnTo>
                  <a:pt x="4289634" y="71145"/>
                </a:lnTo>
                <a:lnTo>
                  <a:pt x="2180550" y="2180229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4F23861-71EF-FB7B-D83A-FD0B69A915CF}"/>
              </a:ext>
            </a:extLst>
          </p:cNvPr>
          <p:cNvSpPr/>
          <p:nvPr userDrawn="1"/>
        </p:nvSpPr>
        <p:spPr>
          <a:xfrm>
            <a:off x="10082915" y="2180229"/>
            <a:ext cx="2109085" cy="4677771"/>
          </a:xfrm>
          <a:custGeom>
            <a:avLst/>
            <a:gdLst>
              <a:gd name="connsiteX0" fmla="*/ 0 w 2109085"/>
              <a:gd name="connsiteY0" fmla="*/ 0 h 4677771"/>
              <a:gd name="connsiteX1" fmla="*/ 2109085 w 2109085"/>
              <a:gd name="connsiteY1" fmla="*/ 2109084 h 4677771"/>
              <a:gd name="connsiteX2" fmla="*/ 2109085 w 2109085"/>
              <a:gd name="connsiteY2" fmla="*/ 2885264 h 4677771"/>
              <a:gd name="connsiteX3" fmla="*/ 316577 w 2109085"/>
              <a:gd name="connsiteY3" fmla="*/ 4677771 h 4677771"/>
              <a:gd name="connsiteX4" fmla="*/ 0 w 2109085"/>
              <a:gd name="connsiteY4" fmla="*/ 4677771 h 4677771"/>
              <a:gd name="connsiteX5" fmla="*/ 0 w 2109085"/>
              <a:gd name="connsiteY5" fmla="*/ 0 h 467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85" h="4677771">
                <a:moveTo>
                  <a:pt x="0" y="0"/>
                </a:moveTo>
                <a:lnTo>
                  <a:pt x="2109085" y="2109084"/>
                </a:lnTo>
                <a:lnTo>
                  <a:pt x="2109085" y="2885264"/>
                </a:lnTo>
                <a:lnTo>
                  <a:pt x="316577" y="4677771"/>
                </a:lnTo>
                <a:lnTo>
                  <a:pt x="0" y="4677771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07C1F27-4157-330B-6282-14AA0D2BEB10}"/>
              </a:ext>
            </a:extLst>
          </p:cNvPr>
          <p:cNvSpPr/>
          <p:nvPr userDrawn="1"/>
        </p:nvSpPr>
        <p:spPr>
          <a:xfrm>
            <a:off x="5405145" y="4677772"/>
            <a:ext cx="4360458" cy="2180229"/>
          </a:xfrm>
          <a:custGeom>
            <a:avLst/>
            <a:gdLst>
              <a:gd name="connsiteX0" fmla="*/ 2180229 w 4360458"/>
              <a:gd name="connsiteY0" fmla="*/ 0 h 2180229"/>
              <a:gd name="connsiteX1" fmla="*/ 4360458 w 4360458"/>
              <a:gd name="connsiteY1" fmla="*/ 2180229 h 2180229"/>
              <a:gd name="connsiteX2" fmla="*/ 0 w 4360458"/>
              <a:gd name="connsiteY2" fmla="*/ 2180229 h 2180229"/>
              <a:gd name="connsiteX3" fmla="*/ 2180229 w 4360458"/>
              <a:gd name="connsiteY3" fmla="*/ 0 h 21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0458" h="2180229">
                <a:moveTo>
                  <a:pt x="2180229" y="0"/>
                </a:moveTo>
                <a:lnTo>
                  <a:pt x="4360458" y="2180229"/>
                </a:lnTo>
                <a:lnTo>
                  <a:pt x="0" y="2180229"/>
                </a:lnTo>
                <a:lnTo>
                  <a:pt x="2180229" y="0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FF41F-8D71-C825-C894-11E761AE6B02}"/>
              </a:ext>
            </a:extLst>
          </p:cNvPr>
          <p:cNvSpPr/>
          <p:nvPr userDrawn="1"/>
        </p:nvSpPr>
        <p:spPr>
          <a:xfrm>
            <a:off x="10903333" y="810569"/>
            <a:ext cx="1303654" cy="2739497"/>
          </a:xfrm>
          <a:custGeom>
            <a:avLst/>
            <a:gdLst>
              <a:gd name="connsiteX0" fmla="*/ 1303654 w 1303654"/>
              <a:gd name="connsiteY0" fmla="*/ 0 h 2739497"/>
              <a:gd name="connsiteX1" fmla="*/ 1303654 w 1303654"/>
              <a:gd name="connsiteY1" fmla="*/ 2739497 h 2739497"/>
              <a:gd name="connsiteX2" fmla="*/ 46464 w 1303654"/>
              <a:gd name="connsiteY2" fmla="*/ 1482500 h 2739497"/>
              <a:gd name="connsiteX3" fmla="*/ 0 w 1303654"/>
              <a:gd name="connsiteY3" fmla="*/ 1369661 h 2739497"/>
              <a:gd name="connsiteX4" fmla="*/ 46464 w 1303654"/>
              <a:gd name="connsiteY4" fmla="*/ 1257193 h 2739497"/>
              <a:gd name="connsiteX5" fmla="*/ 1303654 w 1303654"/>
              <a:gd name="connsiteY5" fmla="*/ 0 h 273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54" h="2739497">
                <a:moveTo>
                  <a:pt x="1303654" y="0"/>
                </a:moveTo>
                <a:lnTo>
                  <a:pt x="1303654" y="2739497"/>
                </a:lnTo>
                <a:lnTo>
                  <a:pt x="46464" y="1482500"/>
                </a:lnTo>
                <a:cubicBezTo>
                  <a:pt x="15486" y="1451153"/>
                  <a:pt x="0" y="1410593"/>
                  <a:pt x="0" y="1369661"/>
                </a:cubicBezTo>
                <a:cubicBezTo>
                  <a:pt x="0" y="1328728"/>
                  <a:pt x="15486" y="1288168"/>
                  <a:pt x="46464" y="1257193"/>
                </a:cubicBezTo>
                <a:lnTo>
                  <a:pt x="1303654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DE87BB-EB76-6461-ED3A-FB14B63B5EF9}"/>
              </a:ext>
            </a:extLst>
          </p:cNvPr>
          <p:cNvSpPr/>
          <p:nvPr userDrawn="1"/>
        </p:nvSpPr>
        <p:spPr>
          <a:xfrm>
            <a:off x="11154270" y="5805284"/>
            <a:ext cx="1052717" cy="1052716"/>
          </a:xfrm>
          <a:custGeom>
            <a:avLst/>
            <a:gdLst>
              <a:gd name="connsiteX0" fmla="*/ 1052717 w 1052717"/>
              <a:gd name="connsiteY0" fmla="*/ 0 h 1052716"/>
              <a:gd name="connsiteX1" fmla="*/ 1052717 w 1052717"/>
              <a:gd name="connsiteY1" fmla="*/ 1052716 h 1052716"/>
              <a:gd name="connsiteX2" fmla="*/ 0 w 1052717"/>
              <a:gd name="connsiteY2" fmla="*/ 1052716 h 1052716"/>
              <a:gd name="connsiteX3" fmla="*/ 1052717 w 1052717"/>
              <a:gd name="connsiteY3" fmla="*/ 0 h 105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717" h="1052716">
                <a:moveTo>
                  <a:pt x="1052717" y="0"/>
                </a:moveTo>
                <a:lnTo>
                  <a:pt x="1052717" y="1052716"/>
                </a:lnTo>
                <a:lnTo>
                  <a:pt x="0" y="1052716"/>
                </a:lnTo>
                <a:lnTo>
                  <a:pt x="1052717" y="0"/>
                </a:lnTo>
                <a:close/>
              </a:path>
            </a:pathLst>
          </a:custGeom>
          <a:solidFill>
            <a:srgbClr val="55D2B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D043-699B-D98F-1A58-657BD3529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496" y="434253"/>
            <a:ext cx="5755504" cy="72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C3E9-B633-B097-82B0-35B9223A8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96" y="1995055"/>
            <a:ext cx="4813711" cy="7745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0221775-BF39-0502-0CE1-9B54CC3C3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0784" y="1154544"/>
            <a:ext cx="5321207" cy="45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26871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Woma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BCB0CA-9F5A-AA7B-4ECF-E9966F87B09C}"/>
              </a:ext>
            </a:extLst>
          </p:cNvPr>
          <p:cNvSpPr txBox="1"/>
          <p:nvPr userDrawn="1"/>
        </p:nvSpPr>
        <p:spPr>
          <a:xfrm>
            <a:off x="528724" y="6137748"/>
            <a:ext cx="4396740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>
                <a:solidFill>
                  <a:srgbClr val="55D2B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savilleassessment.com</a:t>
            </a:r>
          </a:p>
          <a:p>
            <a:pPr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Assessment. All rights reserved.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C8C7832-2E0E-F5F4-D490-5C423AE1A45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8638" y="3584751"/>
            <a:ext cx="5447289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828F340-6474-DAE7-FFDF-BAEB34AC81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8638" y="5138148"/>
            <a:ext cx="4397375" cy="36974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2pPr>
            <a:lvl3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3pPr>
            <a:lvl4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4pPr>
            <a:lvl5pPr marL="0" algn="l" defTabSz="914400" rtl="0" eaLnBrk="1" latinLnBrk="0" hangingPunct="1">
              <a:defRPr lang="en-GB" sz="2000" kern="12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5CFE754-8A09-280B-2252-D1B48E466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482769"/>
            <a:ext cx="1646913" cy="179744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54AA946-35DE-17F0-B6C8-74D4E89AE92F}"/>
              </a:ext>
            </a:extLst>
          </p:cNvPr>
          <p:cNvGrpSpPr/>
          <p:nvPr userDrawn="1"/>
        </p:nvGrpSpPr>
        <p:grpSpPr>
          <a:xfrm>
            <a:off x="3850235" y="-493"/>
            <a:ext cx="8362044" cy="6871649"/>
            <a:chOff x="3850235" y="-493"/>
            <a:chExt cx="8362044" cy="687164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84A697-AFBF-AD99-7ABE-F14F9F86A554}"/>
                </a:ext>
              </a:extLst>
            </p:cNvPr>
            <p:cNvSpPr/>
            <p:nvPr userDrawn="1"/>
          </p:nvSpPr>
          <p:spPr>
            <a:xfrm>
              <a:off x="3850235" y="-493"/>
              <a:ext cx="3262976" cy="4733555"/>
            </a:xfrm>
            <a:custGeom>
              <a:avLst/>
              <a:gdLst>
                <a:gd name="connsiteX0" fmla="*/ 1293400 w 3262976"/>
                <a:gd name="connsiteY0" fmla="*/ 0 h 4733555"/>
                <a:gd name="connsiteX1" fmla="*/ 3262976 w 3262976"/>
                <a:gd name="connsiteY1" fmla="*/ 0 h 4733555"/>
                <a:gd name="connsiteX2" fmla="*/ 3262976 w 3262976"/>
                <a:gd name="connsiteY2" fmla="*/ 4733555 h 4733555"/>
                <a:gd name="connsiteX3" fmla="*/ 62362 w 3262976"/>
                <a:gd name="connsiteY3" fmla="*/ 1533435 h 4733555"/>
                <a:gd name="connsiteX4" fmla="*/ 0 w 3262976"/>
                <a:gd name="connsiteY4" fmla="*/ 1381988 h 4733555"/>
                <a:gd name="connsiteX5" fmla="*/ 62362 w 3262976"/>
                <a:gd name="connsiteY5" fmla="*/ 1231040 h 4733555"/>
                <a:gd name="connsiteX6" fmla="*/ 1293400 w 3262976"/>
                <a:gd name="connsiteY6" fmla="*/ 0 h 473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2976" h="4733555">
                  <a:moveTo>
                    <a:pt x="1293400" y="0"/>
                  </a:moveTo>
                  <a:lnTo>
                    <a:pt x="3262976" y="0"/>
                  </a:lnTo>
                  <a:lnTo>
                    <a:pt x="3262976" y="4733555"/>
                  </a:lnTo>
                  <a:lnTo>
                    <a:pt x="62362" y="1533435"/>
                  </a:lnTo>
                  <a:cubicBezTo>
                    <a:pt x="20784" y="1491363"/>
                    <a:pt x="0" y="1436925"/>
                    <a:pt x="0" y="1381988"/>
                  </a:cubicBezTo>
                  <a:cubicBezTo>
                    <a:pt x="0" y="1327051"/>
                    <a:pt x="20784" y="1272613"/>
                    <a:pt x="62362" y="1231040"/>
                  </a:cubicBezTo>
                  <a:lnTo>
                    <a:pt x="129340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E2EF6A-D392-2F93-5DA2-9468FA83EEDE}"/>
                </a:ext>
              </a:extLst>
            </p:cNvPr>
            <p:cNvSpPr/>
            <p:nvPr userDrawn="1"/>
          </p:nvSpPr>
          <p:spPr>
            <a:xfrm>
              <a:off x="4975611" y="4733555"/>
              <a:ext cx="4275201" cy="2137601"/>
            </a:xfrm>
            <a:custGeom>
              <a:avLst/>
              <a:gdLst>
                <a:gd name="connsiteX0" fmla="*/ 2137601 w 4275201"/>
                <a:gd name="connsiteY0" fmla="*/ 0 h 2137601"/>
                <a:gd name="connsiteX1" fmla="*/ 4275201 w 4275201"/>
                <a:gd name="connsiteY1" fmla="*/ 2137601 h 2137601"/>
                <a:gd name="connsiteX2" fmla="*/ 0 w 4275201"/>
                <a:gd name="connsiteY2" fmla="*/ 2137601 h 2137601"/>
                <a:gd name="connsiteX3" fmla="*/ 2137601 w 4275201"/>
                <a:gd name="connsiteY3" fmla="*/ 0 h 213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201" h="2137601">
                  <a:moveTo>
                    <a:pt x="2137601" y="0"/>
                  </a:moveTo>
                  <a:lnTo>
                    <a:pt x="4275201" y="2137601"/>
                  </a:lnTo>
                  <a:lnTo>
                    <a:pt x="0" y="2137601"/>
                  </a:lnTo>
                  <a:lnTo>
                    <a:pt x="2137601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D205D5C-21C9-E2A3-C2AB-1DBED6BF9043}"/>
                </a:ext>
              </a:extLst>
            </p:cNvPr>
            <p:cNvSpPr/>
            <p:nvPr userDrawn="1"/>
          </p:nvSpPr>
          <p:spPr>
            <a:xfrm>
              <a:off x="10087553" y="-493"/>
              <a:ext cx="2124726" cy="1381988"/>
            </a:xfrm>
            <a:custGeom>
              <a:avLst/>
              <a:gdLst>
                <a:gd name="connsiteX0" fmla="*/ 0 w 2124726"/>
                <a:gd name="connsiteY0" fmla="*/ 0 h 1381988"/>
                <a:gd name="connsiteX1" fmla="*/ 2124726 w 2124726"/>
                <a:gd name="connsiteY1" fmla="*/ 0 h 1381988"/>
                <a:gd name="connsiteX2" fmla="*/ 2124726 w 2124726"/>
                <a:gd name="connsiteY2" fmla="*/ 639453 h 1381988"/>
                <a:gd name="connsiteX3" fmla="*/ 1382191 w 2124726"/>
                <a:gd name="connsiteY3" fmla="*/ 1381988 h 1381988"/>
                <a:gd name="connsiteX4" fmla="*/ 0 w 2124726"/>
                <a:gd name="connsiteY4" fmla="*/ 0 h 138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26" h="1381988">
                  <a:moveTo>
                    <a:pt x="0" y="0"/>
                  </a:moveTo>
                  <a:lnTo>
                    <a:pt x="2124726" y="0"/>
                  </a:lnTo>
                  <a:lnTo>
                    <a:pt x="2124726" y="639453"/>
                  </a:lnTo>
                  <a:lnTo>
                    <a:pt x="1382191" y="1381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68A2AEE-7518-23FD-F112-48044B22D52F}"/>
                </a:ext>
              </a:extLst>
            </p:cNvPr>
            <p:cNvSpPr/>
            <p:nvPr userDrawn="1"/>
          </p:nvSpPr>
          <p:spPr>
            <a:xfrm>
              <a:off x="11469743" y="1381496"/>
              <a:ext cx="742536" cy="5469361"/>
            </a:xfrm>
            <a:custGeom>
              <a:avLst/>
              <a:gdLst>
                <a:gd name="connsiteX0" fmla="*/ 0 w 742536"/>
                <a:gd name="connsiteY0" fmla="*/ 0 h 5469361"/>
                <a:gd name="connsiteX1" fmla="*/ 742536 w 742536"/>
                <a:gd name="connsiteY1" fmla="*/ 742536 h 5469361"/>
                <a:gd name="connsiteX2" fmla="*/ 742536 w 742536"/>
                <a:gd name="connsiteY2" fmla="*/ 5469361 h 5469361"/>
                <a:gd name="connsiteX3" fmla="*/ 0 w 742536"/>
                <a:gd name="connsiteY3" fmla="*/ 5469361 h 5469361"/>
                <a:gd name="connsiteX4" fmla="*/ 0 w 742536"/>
                <a:gd name="connsiteY4" fmla="*/ 0 h 546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536" h="5469361">
                  <a:moveTo>
                    <a:pt x="0" y="0"/>
                  </a:moveTo>
                  <a:lnTo>
                    <a:pt x="742536" y="742536"/>
                  </a:lnTo>
                  <a:lnTo>
                    <a:pt x="742536" y="5469361"/>
                  </a:lnTo>
                  <a:lnTo>
                    <a:pt x="0" y="5469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CB470A6-3B09-C075-4245-3C6D554F6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5740" y="-7144"/>
            <a:ext cx="4366799" cy="6858000"/>
          </a:xfrm>
          <a:custGeom>
            <a:avLst/>
            <a:gdLst>
              <a:gd name="connsiteX0" fmla="*/ 5028 w 4366799"/>
              <a:gd name="connsiteY0" fmla="*/ 0 h 6858000"/>
              <a:gd name="connsiteX1" fmla="*/ 2988330 w 4366799"/>
              <a:gd name="connsiteY1" fmla="*/ 6821 h 6858000"/>
              <a:gd name="connsiteX2" fmla="*/ 4366173 w 4366799"/>
              <a:gd name="connsiteY2" fmla="*/ 1392409 h 6858000"/>
              <a:gd name="connsiteX3" fmla="*/ 4360567 w 4366799"/>
              <a:gd name="connsiteY3" fmla="*/ 4135147 h 6858000"/>
              <a:gd name="connsiteX4" fmla="*/ 4355001 w 4366799"/>
              <a:gd name="connsiteY4" fmla="*/ 6858000 h 6858000"/>
              <a:gd name="connsiteX5" fmla="*/ 2127331 w 4366799"/>
              <a:gd name="connsiteY5" fmla="*/ 6858000 h 6858000"/>
              <a:gd name="connsiteX6" fmla="*/ 5028 w 4366799"/>
              <a:gd name="connsiteY6" fmla="*/ 4748638 h 6858000"/>
              <a:gd name="connsiteX7" fmla="*/ 5028 w 436679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6799" h="6858000">
                <a:moveTo>
                  <a:pt x="5028" y="0"/>
                </a:moveTo>
                <a:lnTo>
                  <a:pt x="2988330" y="6821"/>
                </a:lnTo>
                <a:cubicBezTo>
                  <a:pt x="3436822" y="472730"/>
                  <a:pt x="3917681" y="926500"/>
                  <a:pt x="4366173" y="1392409"/>
                </a:cubicBezTo>
                <a:cubicBezTo>
                  <a:pt x="4368350" y="2304632"/>
                  <a:pt x="4364458" y="3219889"/>
                  <a:pt x="4360567" y="4135147"/>
                </a:cubicBezTo>
                <a:lnTo>
                  <a:pt x="4355001" y="6858000"/>
                </a:lnTo>
                <a:lnTo>
                  <a:pt x="2127331" y="6858000"/>
                </a:lnTo>
                <a:lnTo>
                  <a:pt x="5028" y="4748638"/>
                </a:lnTo>
                <a:cubicBezTo>
                  <a:pt x="674" y="3159324"/>
                  <a:pt x="-3681" y="1602377"/>
                  <a:pt x="5028" y="0"/>
                </a:cubicBezTo>
                <a:close/>
              </a:path>
            </a:pathLst>
          </a:custGeom>
          <a:effectLst>
            <a:innerShdw blurRad="241300">
              <a:prstClr val="black">
                <a:alpha val="75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1501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Ma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BCB0CA-9F5A-AA7B-4ECF-E9966F87B09C}"/>
              </a:ext>
            </a:extLst>
          </p:cNvPr>
          <p:cNvSpPr txBox="1"/>
          <p:nvPr userDrawn="1"/>
        </p:nvSpPr>
        <p:spPr>
          <a:xfrm>
            <a:off x="528724" y="6137748"/>
            <a:ext cx="4396740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>
                <a:solidFill>
                  <a:srgbClr val="55D2B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savilleassessment.com</a:t>
            </a:r>
          </a:p>
          <a:p>
            <a:pPr>
              <a:lnSpc>
                <a:spcPct val="150000"/>
              </a:lnSpc>
            </a:pP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2023 Saville Assessment. All rights reserved.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C8C7832-2E0E-F5F4-D490-5C423AE1A45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8638" y="3584751"/>
            <a:ext cx="5447289" cy="122970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buNone/>
              <a:defRPr lang="en-GB" sz="4000" b="1" kern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828F340-6474-DAE7-FFDF-BAEB34AC81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8638" y="5138148"/>
            <a:ext cx="4397375" cy="36974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buNone/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2pPr>
            <a:lvl3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3pPr>
            <a:lvl4pPr marL="0" algn="l" defTabSz="914400" rtl="0" eaLnBrk="1" latinLnBrk="0" hangingPunct="1">
              <a:defRPr lang="en-US" sz="2000" kern="1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4pPr>
            <a:lvl5pPr marL="0" algn="l" defTabSz="914400" rtl="0" eaLnBrk="1" latinLnBrk="0" hangingPunct="1">
              <a:defRPr lang="en-GB" sz="2000" kern="12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5CFE754-8A09-280B-2252-D1B48E466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482769"/>
            <a:ext cx="1646913" cy="179744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54AA946-35DE-17F0-B6C8-74D4E89AE92F}"/>
              </a:ext>
            </a:extLst>
          </p:cNvPr>
          <p:cNvGrpSpPr/>
          <p:nvPr userDrawn="1"/>
        </p:nvGrpSpPr>
        <p:grpSpPr>
          <a:xfrm>
            <a:off x="3850235" y="-493"/>
            <a:ext cx="8362044" cy="6871649"/>
            <a:chOff x="3850235" y="-493"/>
            <a:chExt cx="8362044" cy="687164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84A697-AFBF-AD99-7ABE-F14F9F86A554}"/>
                </a:ext>
              </a:extLst>
            </p:cNvPr>
            <p:cNvSpPr/>
            <p:nvPr userDrawn="1"/>
          </p:nvSpPr>
          <p:spPr>
            <a:xfrm>
              <a:off x="3850235" y="-493"/>
              <a:ext cx="3262976" cy="4733555"/>
            </a:xfrm>
            <a:custGeom>
              <a:avLst/>
              <a:gdLst>
                <a:gd name="connsiteX0" fmla="*/ 1293400 w 3262976"/>
                <a:gd name="connsiteY0" fmla="*/ 0 h 4733555"/>
                <a:gd name="connsiteX1" fmla="*/ 3262976 w 3262976"/>
                <a:gd name="connsiteY1" fmla="*/ 0 h 4733555"/>
                <a:gd name="connsiteX2" fmla="*/ 3262976 w 3262976"/>
                <a:gd name="connsiteY2" fmla="*/ 4733555 h 4733555"/>
                <a:gd name="connsiteX3" fmla="*/ 62362 w 3262976"/>
                <a:gd name="connsiteY3" fmla="*/ 1533435 h 4733555"/>
                <a:gd name="connsiteX4" fmla="*/ 0 w 3262976"/>
                <a:gd name="connsiteY4" fmla="*/ 1381988 h 4733555"/>
                <a:gd name="connsiteX5" fmla="*/ 62362 w 3262976"/>
                <a:gd name="connsiteY5" fmla="*/ 1231040 h 4733555"/>
                <a:gd name="connsiteX6" fmla="*/ 1293400 w 3262976"/>
                <a:gd name="connsiteY6" fmla="*/ 0 h 473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2976" h="4733555">
                  <a:moveTo>
                    <a:pt x="1293400" y="0"/>
                  </a:moveTo>
                  <a:lnTo>
                    <a:pt x="3262976" y="0"/>
                  </a:lnTo>
                  <a:lnTo>
                    <a:pt x="3262976" y="4733555"/>
                  </a:lnTo>
                  <a:lnTo>
                    <a:pt x="62362" y="1533435"/>
                  </a:lnTo>
                  <a:cubicBezTo>
                    <a:pt x="20784" y="1491363"/>
                    <a:pt x="0" y="1436925"/>
                    <a:pt x="0" y="1381988"/>
                  </a:cubicBezTo>
                  <a:cubicBezTo>
                    <a:pt x="0" y="1327051"/>
                    <a:pt x="20784" y="1272613"/>
                    <a:pt x="62362" y="1231040"/>
                  </a:cubicBezTo>
                  <a:lnTo>
                    <a:pt x="129340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E2EF6A-D392-2F93-5DA2-9468FA83EEDE}"/>
                </a:ext>
              </a:extLst>
            </p:cNvPr>
            <p:cNvSpPr/>
            <p:nvPr userDrawn="1"/>
          </p:nvSpPr>
          <p:spPr>
            <a:xfrm>
              <a:off x="4975611" y="4733555"/>
              <a:ext cx="4275201" cy="2137601"/>
            </a:xfrm>
            <a:custGeom>
              <a:avLst/>
              <a:gdLst>
                <a:gd name="connsiteX0" fmla="*/ 2137601 w 4275201"/>
                <a:gd name="connsiteY0" fmla="*/ 0 h 2137601"/>
                <a:gd name="connsiteX1" fmla="*/ 4275201 w 4275201"/>
                <a:gd name="connsiteY1" fmla="*/ 2137601 h 2137601"/>
                <a:gd name="connsiteX2" fmla="*/ 0 w 4275201"/>
                <a:gd name="connsiteY2" fmla="*/ 2137601 h 2137601"/>
                <a:gd name="connsiteX3" fmla="*/ 2137601 w 4275201"/>
                <a:gd name="connsiteY3" fmla="*/ 0 h 213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201" h="2137601">
                  <a:moveTo>
                    <a:pt x="2137601" y="0"/>
                  </a:moveTo>
                  <a:lnTo>
                    <a:pt x="4275201" y="2137601"/>
                  </a:lnTo>
                  <a:lnTo>
                    <a:pt x="0" y="2137601"/>
                  </a:lnTo>
                  <a:lnTo>
                    <a:pt x="2137601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D205D5C-21C9-E2A3-C2AB-1DBED6BF9043}"/>
                </a:ext>
              </a:extLst>
            </p:cNvPr>
            <p:cNvSpPr/>
            <p:nvPr userDrawn="1"/>
          </p:nvSpPr>
          <p:spPr>
            <a:xfrm>
              <a:off x="10087553" y="-493"/>
              <a:ext cx="2124726" cy="1381988"/>
            </a:xfrm>
            <a:custGeom>
              <a:avLst/>
              <a:gdLst>
                <a:gd name="connsiteX0" fmla="*/ 0 w 2124726"/>
                <a:gd name="connsiteY0" fmla="*/ 0 h 1381988"/>
                <a:gd name="connsiteX1" fmla="*/ 2124726 w 2124726"/>
                <a:gd name="connsiteY1" fmla="*/ 0 h 1381988"/>
                <a:gd name="connsiteX2" fmla="*/ 2124726 w 2124726"/>
                <a:gd name="connsiteY2" fmla="*/ 639453 h 1381988"/>
                <a:gd name="connsiteX3" fmla="*/ 1382191 w 2124726"/>
                <a:gd name="connsiteY3" fmla="*/ 1381988 h 1381988"/>
                <a:gd name="connsiteX4" fmla="*/ 0 w 2124726"/>
                <a:gd name="connsiteY4" fmla="*/ 0 h 138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26" h="1381988">
                  <a:moveTo>
                    <a:pt x="0" y="0"/>
                  </a:moveTo>
                  <a:lnTo>
                    <a:pt x="2124726" y="0"/>
                  </a:lnTo>
                  <a:lnTo>
                    <a:pt x="2124726" y="639453"/>
                  </a:lnTo>
                  <a:lnTo>
                    <a:pt x="1382191" y="1381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68A2AEE-7518-23FD-F112-48044B22D52F}"/>
                </a:ext>
              </a:extLst>
            </p:cNvPr>
            <p:cNvSpPr/>
            <p:nvPr userDrawn="1"/>
          </p:nvSpPr>
          <p:spPr>
            <a:xfrm>
              <a:off x="11469743" y="1381496"/>
              <a:ext cx="742536" cy="5469361"/>
            </a:xfrm>
            <a:custGeom>
              <a:avLst/>
              <a:gdLst>
                <a:gd name="connsiteX0" fmla="*/ 0 w 742536"/>
                <a:gd name="connsiteY0" fmla="*/ 0 h 5469361"/>
                <a:gd name="connsiteX1" fmla="*/ 742536 w 742536"/>
                <a:gd name="connsiteY1" fmla="*/ 742536 h 5469361"/>
                <a:gd name="connsiteX2" fmla="*/ 742536 w 742536"/>
                <a:gd name="connsiteY2" fmla="*/ 5469361 h 5469361"/>
                <a:gd name="connsiteX3" fmla="*/ 0 w 742536"/>
                <a:gd name="connsiteY3" fmla="*/ 5469361 h 5469361"/>
                <a:gd name="connsiteX4" fmla="*/ 0 w 742536"/>
                <a:gd name="connsiteY4" fmla="*/ 0 h 546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536" h="5469361">
                  <a:moveTo>
                    <a:pt x="0" y="0"/>
                  </a:moveTo>
                  <a:lnTo>
                    <a:pt x="742536" y="742536"/>
                  </a:lnTo>
                  <a:lnTo>
                    <a:pt x="742536" y="5469361"/>
                  </a:lnTo>
                  <a:lnTo>
                    <a:pt x="0" y="5469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B72412-4469-D410-EEF0-101AE540F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5740" y="-7144"/>
            <a:ext cx="4366799" cy="6858000"/>
          </a:xfrm>
          <a:custGeom>
            <a:avLst/>
            <a:gdLst>
              <a:gd name="connsiteX0" fmla="*/ 5028 w 4366799"/>
              <a:gd name="connsiteY0" fmla="*/ 0 h 6858000"/>
              <a:gd name="connsiteX1" fmla="*/ 2988330 w 4366799"/>
              <a:gd name="connsiteY1" fmla="*/ 6821 h 6858000"/>
              <a:gd name="connsiteX2" fmla="*/ 4366173 w 4366799"/>
              <a:gd name="connsiteY2" fmla="*/ 1392409 h 6858000"/>
              <a:gd name="connsiteX3" fmla="*/ 4360567 w 4366799"/>
              <a:gd name="connsiteY3" fmla="*/ 4135147 h 6858000"/>
              <a:gd name="connsiteX4" fmla="*/ 4355001 w 4366799"/>
              <a:gd name="connsiteY4" fmla="*/ 6858000 h 6858000"/>
              <a:gd name="connsiteX5" fmla="*/ 2127331 w 4366799"/>
              <a:gd name="connsiteY5" fmla="*/ 6858000 h 6858000"/>
              <a:gd name="connsiteX6" fmla="*/ 5028 w 4366799"/>
              <a:gd name="connsiteY6" fmla="*/ 4748638 h 6858000"/>
              <a:gd name="connsiteX7" fmla="*/ 5028 w 436679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6799" h="6858000">
                <a:moveTo>
                  <a:pt x="5028" y="0"/>
                </a:moveTo>
                <a:lnTo>
                  <a:pt x="2988330" y="6821"/>
                </a:lnTo>
                <a:cubicBezTo>
                  <a:pt x="3436822" y="472730"/>
                  <a:pt x="3917681" y="926500"/>
                  <a:pt x="4366173" y="1392409"/>
                </a:cubicBezTo>
                <a:cubicBezTo>
                  <a:pt x="4368350" y="2304632"/>
                  <a:pt x="4364458" y="3219889"/>
                  <a:pt x="4360567" y="4135147"/>
                </a:cubicBezTo>
                <a:lnTo>
                  <a:pt x="4355001" y="6858000"/>
                </a:lnTo>
                <a:lnTo>
                  <a:pt x="2127331" y="6858000"/>
                </a:lnTo>
                <a:lnTo>
                  <a:pt x="5028" y="4748638"/>
                </a:lnTo>
                <a:cubicBezTo>
                  <a:pt x="674" y="3159324"/>
                  <a:pt x="-3681" y="1602377"/>
                  <a:pt x="5028" y="0"/>
                </a:cubicBezTo>
                <a:close/>
              </a:path>
            </a:pathLst>
          </a:custGeom>
          <a:effectLst>
            <a:innerShdw blurRad="241300">
              <a:prstClr val="black">
                <a:alpha val="75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2017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0E229-02D5-CCEA-926C-21B9F00F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43F52-B783-F2FB-8D0C-E2D4CB1F4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3183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87" r:id="rId5"/>
    <p:sldLayoutId id="2147483688" r:id="rId6"/>
    <p:sldLayoutId id="2147483689" r:id="rId7"/>
    <p:sldLayoutId id="2147483658" r:id="rId8"/>
    <p:sldLayoutId id="2147483659" r:id="rId9"/>
    <p:sldLayoutId id="2147483672" r:id="rId10"/>
    <p:sldLayoutId id="2147483670" r:id="rId11"/>
    <p:sldLayoutId id="2147483671" r:id="rId12"/>
    <p:sldLayoutId id="2147483660" r:id="rId13"/>
    <p:sldLayoutId id="2147483662" r:id="rId14"/>
    <p:sldLayoutId id="2147483663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3" r:id="rId23"/>
    <p:sldLayoutId id="2147483682" r:id="rId24"/>
    <p:sldLayoutId id="2147483684" r:id="rId25"/>
    <p:sldLayoutId id="2147483664" r:id="rId26"/>
    <p:sldLayoutId id="2147483667" r:id="rId27"/>
    <p:sldLayoutId id="2147483665" r:id="rId28"/>
    <p:sldLayoutId id="2147483668" r:id="rId29"/>
    <p:sldLayoutId id="2147483666" r:id="rId30"/>
    <p:sldLayoutId id="2147483669" r:id="rId31"/>
    <p:sldLayoutId id="2147483657" r:id="rId32"/>
    <p:sldLayoutId id="2147483673" r:id="rId33"/>
    <p:sldLayoutId id="2147483685" r:id="rId34"/>
    <p:sldLayoutId id="2147483686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9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4" Type="http://schemas.openxmlformats.org/officeDocument/2006/relationships/image" Target="../media/image83.png"/><Relationship Id="rId9" Type="http://schemas.openxmlformats.org/officeDocument/2006/relationships/image" Target="../media/image88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image" Target="../media/image46.sv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52D8857-D916-CBDA-6714-E993B0C8C3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3211" y="0"/>
            <a:ext cx="4359328" cy="6850856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5A1363-AA30-9AE7-82CF-86F11ABD9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Open the Door to Your Potential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36D71-0C5E-1E73-90FC-E88097D37C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An introduction to Saville Assessment</a:t>
            </a:r>
          </a:p>
        </p:txBody>
      </p:sp>
    </p:spTree>
    <p:extLst>
      <p:ext uri="{BB962C8B-B14F-4D97-AF65-F5344CB8AC3E}">
        <p14:creationId xmlns:p14="http://schemas.microsoft.com/office/powerpoint/2010/main" val="421865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4F448DA-04A6-E79F-0AE6-FCF1343A5476}"/>
              </a:ext>
            </a:extLst>
          </p:cNvPr>
          <p:cNvSpPr/>
          <p:nvPr/>
        </p:nvSpPr>
        <p:spPr>
          <a:xfrm rot="10800000" flipH="1">
            <a:off x="-1" y="-2"/>
            <a:ext cx="10013874" cy="6164828"/>
          </a:xfrm>
          <a:custGeom>
            <a:avLst/>
            <a:gdLst>
              <a:gd name="connsiteX0" fmla="*/ 1361544 w 3800280"/>
              <a:gd name="connsiteY0" fmla="*/ 0 h 2339561"/>
              <a:gd name="connsiteX1" fmla="*/ 1532371 w 3800280"/>
              <a:gd name="connsiteY1" fmla="*/ 71644 h 2339561"/>
              <a:gd name="connsiteX2" fmla="*/ 3800280 w 3800280"/>
              <a:gd name="connsiteY2" fmla="*/ 2339561 h 2339561"/>
              <a:gd name="connsiteX3" fmla="*/ 0 w 3800280"/>
              <a:gd name="connsiteY3" fmla="*/ 2339561 h 2339561"/>
              <a:gd name="connsiteX4" fmla="*/ 0 w 3800280"/>
              <a:gd name="connsiteY4" fmla="*/ 1262365 h 2339561"/>
              <a:gd name="connsiteX5" fmla="*/ 1190716 w 3800280"/>
              <a:gd name="connsiteY5" fmla="*/ 71644 h 2339561"/>
              <a:gd name="connsiteX6" fmla="*/ 1361544 w 3800280"/>
              <a:gd name="connsiteY6" fmla="*/ 0 h 233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0280" h="2339561">
                <a:moveTo>
                  <a:pt x="1361544" y="0"/>
                </a:moveTo>
                <a:cubicBezTo>
                  <a:pt x="1422155" y="0"/>
                  <a:pt x="1482779" y="22038"/>
                  <a:pt x="1532371" y="71644"/>
                </a:cubicBezTo>
                <a:lnTo>
                  <a:pt x="3800280" y="2339561"/>
                </a:lnTo>
                <a:lnTo>
                  <a:pt x="0" y="2339561"/>
                </a:lnTo>
                <a:lnTo>
                  <a:pt x="0" y="1262365"/>
                </a:lnTo>
                <a:lnTo>
                  <a:pt x="1190716" y="71644"/>
                </a:lnTo>
                <a:cubicBezTo>
                  <a:pt x="1234806" y="27554"/>
                  <a:pt x="1295416" y="0"/>
                  <a:pt x="1361544" y="0"/>
                </a:cubicBezTo>
                <a:close/>
              </a:path>
            </a:pathLst>
          </a:custGeom>
          <a:solidFill>
            <a:srgbClr val="55D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F90A9-120A-84F3-28BD-4686EB8D6536}"/>
              </a:ext>
            </a:extLst>
          </p:cNvPr>
          <p:cNvSpPr txBox="1"/>
          <p:nvPr/>
        </p:nvSpPr>
        <p:spPr>
          <a:xfrm>
            <a:off x="1318498" y="3329308"/>
            <a:ext cx="4511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The most intuitive format for revealing true potential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CA6655-6B43-983A-E2E5-579EDE95F6CB}"/>
              </a:ext>
            </a:extLst>
          </p:cNvPr>
          <p:cNvGrpSpPr/>
          <p:nvPr/>
        </p:nvGrpSpPr>
        <p:grpSpPr>
          <a:xfrm>
            <a:off x="10734824" y="326035"/>
            <a:ext cx="1382531" cy="322245"/>
            <a:chOff x="10809469" y="176744"/>
            <a:chExt cx="1382531" cy="32224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3768F8-34ED-6DB3-A3F6-5316F36A8F71}"/>
                </a:ext>
              </a:extLst>
            </p:cNvPr>
            <p:cNvGrpSpPr/>
            <p:nvPr/>
          </p:nvGrpSpPr>
          <p:grpSpPr>
            <a:xfrm>
              <a:off x="10809469" y="176744"/>
              <a:ext cx="321952" cy="322245"/>
              <a:chOff x="480481" y="2660931"/>
              <a:chExt cx="2594314" cy="2596671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B09691C-2791-0382-215C-317D4423906B}"/>
                  </a:ext>
                </a:extLst>
              </p:cNvPr>
              <p:cNvSpPr/>
              <p:nvPr/>
            </p:nvSpPr>
            <p:spPr>
              <a:xfrm>
                <a:off x="482989" y="2665565"/>
                <a:ext cx="2591806" cy="2592037"/>
              </a:xfrm>
              <a:custGeom>
                <a:avLst/>
                <a:gdLst>
                  <a:gd name="connsiteX0" fmla="*/ 0 w 2591806"/>
                  <a:gd name="connsiteY0" fmla="*/ 0 h 2592037"/>
                  <a:gd name="connsiteX1" fmla="*/ 2475076 w 2591806"/>
                  <a:gd name="connsiteY1" fmla="*/ 0 h 2592037"/>
                  <a:gd name="connsiteX2" fmla="*/ 2557551 w 2591806"/>
                  <a:gd name="connsiteY2" fmla="*/ 34254 h 2592037"/>
                  <a:gd name="connsiteX3" fmla="*/ 2591806 w 2591806"/>
                  <a:gd name="connsiteY3" fmla="*/ 116730 h 2592037"/>
                  <a:gd name="connsiteX4" fmla="*/ 2591805 w 2591806"/>
                  <a:gd name="connsiteY4" fmla="*/ 2591805 h 2592037"/>
                  <a:gd name="connsiteX5" fmla="*/ 242181 w 2591806"/>
                  <a:gd name="connsiteY5" fmla="*/ 2591987 h 2592037"/>
                  <a:gd name="connsiteX6" fmla="*/ 242181 w 2591806"/>
                  <a:gd name="connsiteY6" fmla="*/ 2592037 h 2592037"/>
                  <a:gd name="connsiteX7" fmla="*/ 627 w 2591806"/>
                  <a:gd name="connsiteY7" fmla="*/ 2592037 h 2592037"/>
                  <a:gd name="connsiteX8" fmla="*/ 627 w 2591806"/>
                  <a:gd name="connsiteY8" fmla="*/ 2478165 h 2592037"/>
                  <a:gd name="connsiteX9" fmla="*/ 2 w 2591806"/>
                  <a:gd name="connsiteY9" fmla="*/ 2475073 h 259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806" h="2592037">
                    <a:moveTo>
                      <a:pt x="0" y="0"/>
                    </a:moveTo>
                    <a:lnTo>
                      <a:pt x="2475076" y="0"/>
                    </a:lnTo>
                    <a:cubicBezTo>
                      <a:pt x="2507225" y="0"/>
                      <a:pt x="2536501" y="13204"/>
                      <a:pt x="2557551" y="34254"/>
                    </a:cubicBezTo>
                    <a:cubicBezTo>
                      <a:pt x="2578600" y="55303"/>
                      <a:pt x="2591806" y="84581"/>
                      <a:pt x="2591806" y="116730"/>
                    </a:cubicBezTo>
                    <a:lnTo>
                      <a:pt x="2591805" y="2591805"/>
                    </a:lnTo>
                    <a:lnTo>
                      <a:pt x="242181" y="2591987"/>
                    </a:lnTo>
                    <a:lnTo>
                      <a:pt x="242181" y="2592037"/>
                    </a:lnTo>
                    <a:lnTo>
                      <a:pt x="627" y="2592037"/>
                    </a:lnTo>
                    <a:lnTo>
                      <a:pt x="627" y="2478165"/>
                    </a:lnTo>
                    <a:lnTo>
                      <a:pt x="2" y="2475073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740DF59-4932-F355-643F-1FF1788EB0D3}"/>
                  </a:ext>
                </a:extLst>
              </p:cNvPr>
              <p:cNvSpPr/>
              <p:nvPr/>
            </p:nvSpPr>
            <p:spPr>
              <a:xfrm>
                <a:off x="48048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B1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4A988D-B914-1D87-C472-F933EE5A9EEF}"/>
                </a:ext>
              </a:extLst>
            </p:cNvPr>
            <p:cNvSpPr txBox="1"/>
            <p:nvPr/>
          </p:nvSpPr>
          <p:spPr>
            <a:xfrm>
              <a:off x="11240999" y="176744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Science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B94F0F5-1CF5-0202-7625-EF8DFB71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499" y="2536110"/>
            <a:ext cx="4494458" cy="720291"/>
          </a:xfrm>
        </p:spPr>
        <p:txBody>
          <a:bodyPr/>
          <a:lstStyle/>
          <a:p>
            <a:pPr algn="ctr"/>
            <a:r>
              <a:rPr lang="en-GB"/>
              <a:t>Intelligent design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A15A23-8963-9117-2DF7-995302C15B4F}"/>
              </a:ext>
            </a:extLst>
          </p:cNvPr>
          <p:cNvGrpSpPr/>
          <p:nvPr/>
        </p:nvGrpSpPr>
        <p:grpSpPr>
          <a:xfrm>
            <a:off x="5812957" y="405670"/>
            <a:ext cx="5673866" cy="6046660"/>
            <a:chOff x="5542737" y="346059"/>
            <a:chExt cx="5828276" cy="621121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4E967A9-2ED8-2674-A47E-A717D8D4EB21}"/>
                </a:ext>
              </a:extLst>
            </p:cNvPr>
            <p:cNvSpPr/>
            <p:nvPr/>
          </p:nvSpPr>
          <p:spPr>
            <a:xfrm>
              <a:off x="6077633" y="3161043"/>
              <a:ext cx="4840093" cy="3155207"/>
            </a:xfrm>
            <a:prstGeom prst="roundRect">
              <a:avLst>
                <a:gd name="adj" fmla="val 2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9151A8-219E-4637-0442-FF5DB4029288}"/>
                </a:ext>
              </a:extLst>
            </p:cNvPr>
            <p:cNvGrpSpPr/>
            <p:nvPr/>
          </p:nvGrpSpPr>
          <p:grpSpPr>
            <a:xfrm>
              <a:off x="5542737" y="3113054"/>
              <a:ext cx="5828276" cy="3444220"/>
              <a:chOff x="2329912" y="1134172"/>
              <a:chExt cx="7766571" cy="4589656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90B1E1BB-39F6-0C0B-9FCF-B984D033733F}"/>
                  </a:ext>
                </a:extLst>
              </p:cNvPr>
              <p:cNvSpPr/>
              <p:nvPr/>
            </p:nvSpPr>
            <p:spPr>
              <a:xfrm>
                <a:off x="2329912" y="5619871"/>
                <a:ext cx="7532175" cy="81805"/>
              </a:xfrm>
              <a:custGeom>
                <a:avLst/>
                <a:gdLst>
                  <a:gd name="connsiteX0" fmla="*/ 2426541 w 4852939"/>
                  <a:gd name="connsiteY0" fmla="*/ 0 h 66459"/>
                  <a:gd name="connsiteX1" fmla="*/ 0 w 4852939"/>
                  <a:gd name="connsiteY1" fmla="*/ 0 h 66459"/>
                  <a:gd name="connsiteX2" fmla="*/ 230127 w 4852939"/>
                  <a:gd name="connsiteY2" fmla="*/ 52147 h 66459"/>
                  <a:gd name="connsiteX3" fmla="*/ 358795 w 4852939"/>
                  <a:gd name="connsiteY3" fmla="*/ 66459 h 66459"/>
                  <a:gd name="connsiteX4" fmla="*/ 4494145 w 4852939"/>
                  <a:gd name="connsiteY4" fmla="*/ 66459 h 66459"/>
                  <a:gd name="connsiteX5" fmla="*/ 4622812 w 4852939"/>
                  <a:gd name="connsiteY5" fmla="*/ 52147 h 66459"/>
                  <a:gd name="connsiteX6" fmla="*/ 4852940 w 4852939"/>
                  <a:gd name="connsiteY6" fmla="*/ 0 h 66459"/>
                  <a:gd name="connsiteX7" fmla="*/ 2426541 w 4852939"/>
                  <a:gd name="connsiteY7" fmla="*/ 0 h 6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52939" h="66459">
                    <a:moveTo>
                      <a:pt x="2426541" y="0"/>
                    </a:moveTo>
                    <a:lnTo>
                      <a:pt x="0" y="0"/>
                    </a:lnTo>
                    <a:lnTo>
                      <a:pt x="230127" y="52147"/>
                    </a:lnTo>
                    <a:cubicBezTo>
                      <a:pt x="272355" y="61641"/>
                      <a:pt x="315575" y="66459"/>
                      <a:pt x="358795" y="66459"/>
                    </a:cubicBezTo>
                    <a:lnTo>
                      <a:pt x="4494145" y="66459"/>
                    </a:lnTo>
                    <a:cubicBezTo>
                      <a:pt x="4537506" y="66459"/>
                      <a:pt x="4580584" y="61641"/>
                      <a:pt x="4622812" y="52147"/>
                    </a:cubicBezTo>
                    <a:lnTo>
                      <a:pt x="4852940" y="0"/>
                    </a:lnTo>
                    <a:lnTo>
                      <a:pt x="2426541" y="0"/>
                    </a:lnTo>
                    <a:close/>
                  </a:path>
                </a:pathLst>
              </a:custGeom>
              <a:solidFill>
                <a:schemeClr val="bg1"/>
              </a:solidFill>
              <a:ln w="14149" cap="flat">
                <a:noFill/>
                <a:prstDash val="solid"/>
                <a:miter/>
              </a:ln>
              <a:effectLst>
                <a:outerShdw blurRad="177800" dist="101600" dir="5400000" sx="109000" sy="109000" algn="t" rotWithShape="0">
                  <a:prstClr val="black">
                    <a:alpha val="48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5AEB22F-EB4E-5817-DB8B-5E9B675CB6EC}"/>
                  </a:ext>
                </a:extLst>
              </p:cNvPr>
              <p:cNvSpPr/>
              <p:nvPr/>
            </p:nvSpPr>
            <p:spPr>
              <a:xfrm>
                <a:off x="3006739" y="1134172"/>
                <a:ext cx="6564633" cy="4372210"/>
              </a:xfrm>
              <a:custGeom>
                <a:avLst/>
                <a:gdLst>
                  <a:gd name="connsiteX0" fmla="*/ 4071016 w 4196707"/>
                  <a:gd name="connsiteY0" fmla="*/ 0 h 2795112"/>
                  <a:gd name="connsiteX1" fmla="*/ 125550 w 4196707"/>
                  <a:gd name="connsiteY1" fmla="*/ 0 h 2795112"/>
                  <a:gd name="connsiteX2" fmla="*/ 0 w 4196707"/>
                  <a:gd name="connsiteY2" fmla="*/ 125550 h 2795112"/>
                  <a:gd name="connsiteX3" fmla="*/ 0 w 4196707"/>
                  <a:gd name="connsiteY3" fmla="*/ 2795113 h 2795112"/>
                  <a:gd name="connsiteX4" fmla="*/ 4196708 w 4196707"/>
                  <a:gd name="connsiteY4" fmla="*/ 2795113 h 2795112"/>
                  <a:gd name="connsiteX5" fmla="*/ 4196708 w 4196707"/>
                  <a:gd name="connsiteY5" fmla="*/ 125550 h 2795112"/>
                  <a:gd name="connsiteX6" fmla="*/ 4071158 w 4196707"/>
                  <a:gd name="connsiteY6" fmla="*/ 0 h 2795112"/>
                  <a:gd name="connsiteX7" fmla="*/ 2098354 w 4196707"/>
                  <a:gd name="connsiteY7" fmla="*/ 2680757 h 2795112"/>
                  <a:gd name="connsiteX8" fmla="*/ 54131 w 4196707"/>
                  <a:gd name="connsiteY8" fmla="*/ 2680757 h 2795112"/>
                  <a:gd name="connsiteX9" fmla="*/ 54131 w 4196707"/>
                  <a:gd name="connsiteY9" fmla="*/ 150773 h 2795112"/>
                  <a:gd name="connsiteX10" fmla="*/ 152899 w 4196707"/>
                  <a:gd name="connsiteY10" fmla="*/ 52714 h 2795112"/>
                  <a:gd name="connsiteX11" fmla="*/ 4043809 w 4196707"/>
                  <a:gd name="connsiteY11" fmla="*/ 52714 h 2795112"/>
                  <a:gd name="connsiteX12" fmla="*/ 4142577 w 4196707"/>
                  <a:gd name="connsiteY12" fmla="*/ 150773 h 2795112"/>
                  <a:gd name="connsiteX13" fmla="*/ 4142577 w 4196707"/>
                  <a:gd name="connsiteY13" fmla="*/ 2680757 h 2795112"/>
                  <a:gd name="connsiteX14" fmla="*/ 2098354 w 4196707"/>
                  <a:gd name="connsiteY14" fmla="*/ 2680757 h 279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96707" h="2795112">
                    <a:moveTo>
                      <a:pt x="4071016" y="0"/>
                    </a:moveTo>
                    <a:lnTo>
                      <a:pt x="125550" y="0"/>
                    </a:lnTo>
                    <a:cubicBezTo>
                      <a:pt x="56257" y="0"/>
                      <a:pt x="0" y="56398"/>
                      <a:pt x="0" y="125550"/>
                    </a:cubicBezTo>
                    <a:lnTo>
                      <a:pt x="0" y="2795113"/>
                    </a:lnTo>
                    <a:lnTo>
                      <a:pt x="4196708" y="2795113"/>
                    </a:lnTo>
                    <a:lnTo>
                      <a:pt x="4196708" y="125550"/>
                    </a:lnTo>
                    <a:cubicBezTo>
                      <a:pt x="4196708" y="56257"/>
                      <a:pt x="4140310" y="0"/>
                      <a:pt x="4071158" y="0"/>
                    </a:cubicBezTo>
                    <a:close/>
                    <a:moveTo>
                      <a:pt x="2098354" y="2680757"/>
                    </a:moveTo>
                    <a:lnTo>
                      <a:pt x="54131" y="2680757"/>
                    </a:lnTo>
                    <a:lnTo>
                      <a:pt x="54131" y="150773"/>
                    </a:lnTo>
                    <a:cubicBezTo>
                      <a:pt x="54131" y="96642"/>
                      <a:pt x="98343" y="52714"/>
                      <a:pt x="152899" y="52714"/>
                    </a:cubicBezTo>
                    <a:lnTo>
                      <a:pt x="4043809" y="52714"/>
                    </a:lnTo>
                    <a:cubicBezTo>
                      <a:pt x="4098224" y="52714"/>
                      <a:pt x="4142577" y="96642"/>
                      <a:pt x="4142577" y="150773"/>
                    </a:cubicBezTo>
                    <a:lnTo>
                      <a:pt x="4142577" y="2680757"/>
                    </a:lnTo>
                    <a:lnTo>
                      <a:pt x="2098354" y="2680757"/>
                    </a:lnTo>
                    <a:close/>
                  </a:path>
                </a:pathLst>
              </a:custGeom>
              <a:solidFill>
                <a:srgbClr val="030303"/>
              </a:solidFill>
              <a:ln w="14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4CCC2A1-B740-A8BB-B8AA-1E565AD450B5}"/>
                  </a:ext>
                </a:extLst>
              </p:cNvPr>
              <p:cNvSpPr/>
              <p:nvPr/>
            </p:nvSpPr>
            <p:spPr>
              <a:xfrm>
                <a:off x="2481410" y="5506382"/>
                <a:ext cx="7615073" cy="113710"/>
              </a:xfrm>
              <a:custGeom>
                <a:avLst/>
                <a:gdLst>
                  <a:gd name="connsiteX0" fmla="*/ 4860592 w 4868243"/>
                  <a:gd name="connsiteY0" fmla="*/ 0 h 72694"/>
                  <a:gd name="connsiteX1" fmla="*/ 7652 w 4868243"/>
                  <a:gd name="connsiteY1" fmla="*/ 0 h 72694"/>
                  <a:gd name="connsiteX2" fmla="*/ 0 w 4868243"/>
                  <a:gd name="connsiteY2" fmla="*/ 7794 h 72694"/>
                  <a:gd name="connsiteX3" fmla="*/ 0 w 4868243"/>
                  <a:gd name="connsiteY3" fmla="*/ 65042 h 72694"/>
                  <a:gd name="connsiteX4" fmla="*/ 7652 w 4868243"/>
                  <a:gd name="connsiteY4" fmla="*/ 72694 h 72694"/>
                  <a:gd name="connsiteX5" fmla="*/ 4860592 w 4868243"/>
                  <a:gd name="connsiteY5" fmla="*/ 72694 h 72694"/>
                  <a:gd name="connsiteX6" fmla="*/ 4868243 w 4868243"/>
                  <a:gd name="connsiteY6" fmla="*/ 65042 h 72694"/>
                  <a:gd name="connsiteX7" fmla="*/ 4868243 w 4868243"/>
                  <a:gd name="connsiteY7" fmla="*/ 7794 h 72694"/>
                  <a:gd name="connsiteX8" fmla="*/ 4860592 w 4868243"/>
                  <a:gd name="connsiteY8" fmla="*/ 0 h 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68243" h="72694">
                    <a:moveTo>
                      <a:pt x="4860592" y="0"/>
                    </a:moveTo>
                    <a:lnTo>
                      <a:pt x="7652" y="0"/>
                    </a:lnTo>
                    <a:cubicBezTo>
                      <a:pt x="3401" y="0"/>
                      <a:pt x="0" y="3401"/>
                      <a:pt x="0" y="7794"/>
                    </a:cubicBezTo>
                    <a:lnTo>
                      <a:pt x="0" y="65042"/>
                    </a:lnTo>
                    <a:cubicBezTo>
                      <a:pt x="0" y="69293"/>
                      <a:pt x="3401" y="72694"/>
                      <a:pt x="7652" y="72694"/>
                    </a:cubicBezTo>
                    <a:lnTo>
                      <a:pt x="4860592" y="72694"/>
                    </a:lnTo>
                    <a:cubicBezTo>
                      <a:pt x="4864843" y="72694"/>
                      <a:pt x="4868243" y="69293"/>
                      <a:pt x="4868243" y="65042"/>
                    </a:cubicBezTo>
                    <a:lnTo>
                      <a:pt x="4868243" y="7794"/>
                    </a:lnTo>
                    <a:cubicBezTo>
                      <a:pt x="4868243" y="3543"/>
                      <a:pt x="4864843" y="0"/>
                      <a:pt x="4860592" y="0"/>
                    </a:cubicBezTo>
                    <a:close/>
                  </a:path>
                </a:pathLst>
              </a:custGeom>
              <a:solidFill>
                <a:srgbClr val="4D4D51"/>
              </a:solidFill>
              <a:ln w="14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B3FC20C-AE7B-AB0A-80FB-FE09A16442F1}"/>
                  </a:ext>
                </a:extLst>
              </p:cNvPr>
              <p:cNvSpPr/>
              <p:nvPr/>
            </p:nvSpPr>
            <p:spPr>
              <a:xfrm>
                <a:off x="2493380" y="5619871"/>
                <a:ext cx="7591134" cy="103957"/>
              </a:xfrm>
              <a:custGeom>
                <a:avLst/>
                <a:gdLst>
                  <a:gd name="connsiteX0" fmla="*/ 2426541 w 4852939"/>
                  <a:gd name="connsiteY0" fmla="*/ 0 h 66459"/>
                  <a:gd name="connsiteX1" fmla="*/ 0 w 4852939"/>
                  <a:gd name="connsiteY1" fmla="*/ 0 h 66459"/>
                  <a:gd name="connsiteX2" fmla="*/ 230127 w 4852939"/>
                  <a:gd name="connsiteY2" fmla="*/ 52147 h 66459"/>
                  <a:gd name="connsiteX3" fmla="*/ 358795 w 4852939"/>
                  <a:gd name="connsiteY3" fmla="*/ 66459 h 66459"/>
                  <a:gd name="connsiteX4" fmla="*/ 4494145 w 4852939"/>
                  <a:gd name="connsiteY4" fmla="*/ 66459 h 66459"/>
                  <a:gd name="connsiteX5" fmla="*/ 4622812 w 4852939"/>
                  <a:gd name="connsiteY5" fmla="*/ 52147 h 66459"/>
                  <a:gd name="connsiteX6" fmla="*/ 4852940 w 4852939"/>
                  <a:gd name="connsiteY6" fmla="*/ 0 h 66459"/>
                  <a:gd name="connsiteX7" fmla="*/ 2426541 w 4852939"/>
                  <a:gd name="connsiteY7" fmla="*/ 0 h 6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52939" h="66459">
                    <a:moveTo>
                      <a:pt x="2426541" y="0"/>
                    </a:moveTo>
                    <a:lnTo>
                      <a:pt x="0" y="0"/>
                    </a:lnTo>
                    <a:lnTo>
                      <a:pt x="230127" y="52147"/>
                    </a:lnTo>
                    <a:cubicBezTo>
                      <a:pt x="272355" y="61641"/>
                      <a:pt x="315575" y="66459"/>
                      <a:pt x="358795" y="66459"/>
                    </a:cubicBezTo>
                    <a:lnTo>
                      <a:pt x="4494145" y="66459"/>
                    </a:lnTo>
                    <a:cubicBezTo>
                      <a:pt x="4537506" y="66459"/>
                      <a:pt x="4580584" y="61641"/>
                      <a:pt x="4622812" y="52147"/>
                    </a:cubicBezTo>
                    <a:lnTo>
                      <a:pt x="4852940" y="0"/>
                    </a:lnTo>
                    <a:lnTo>
                      <a:pt x="2426541" y="0"/>
                    </a:lnTo>
                    <a:close/>
                  </a:path>
                </a:pathLst>
              </a:custGeom>
              <a:solidFill>
                <a:srgbClr val="2C2C2E"/>
              </a:solidFill>
              <a:ln w="14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CED91F5-04D5-BD33-8A4C-36EAD13739F8}"/>
                  </a:ext>
                </a:extLst>
              </p:cNvPr>
              <p:cNvSpPr/>
              <p:nvPr/>
            </p:nvSpPr>
            <p:spPr>
              <a:xfrm>
                <a:off x="5713189" y="5506382"/>
                <a:ext cx="1151736" cy="87111"/>
              </a:xfrm>
              <a:custGeom>
                <a:avLst/>
                <a:gdLst>
                  <a:gd name="connsiteX0" fmla="*/ 368147 w 736294"/>
                  <a:gd name="connsiteY0" fmla="*/ 0 h 55689"/>
                  <a:gd name="connsiteX1" fmla="*/ 0 w 736294"/>
                  <a:gd name="connsiteY1" fmla="*/ 0 h 55689"/>
                  <a:gd name="connsiteX2" fmla="*/ 55690 w 736294"/>
                  <a:gd name="connsiteY2" fmla="*/ 55690 h 55689"/>
                  <a:gd name="connsiteX3" fmla="*/ 680605 w 736294"/>
                  <a:gd name="connsiteY3" fmla="*/ 55690 h 55689"/>
                  <a:gd name="connsiteX4" fmla="*/ 736294 w 736294"/>
                  <a:gd name="connsiteY4" fmla="*/ 0 h 55689"/>
                  <a:gd name="connsiteX5" fmla="*/ 368147 w 736294"/>
                  <a:gd name="connsiteY5" fmla="*/ 0 h 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6294" h="55689">
                    <a:moveTo>
                      <a:pt x="368147" y="0"/>
                    </a:moveTo>
                    <a:lnTo>
                      <a:pt x="0" y="0"/>
                    </a:lnTo>
                    <a:cubicBezTo>
                      <a:pt x="0" y="30750"/>
                      <a:pt x="24940" y="55690"/>
                      <a:pt x="55690" y="55690"/>
                    </a:cubicBezTo>
                    <a:lnTo>
                      <a:pt x="680605" y="55690"/>
                    </a:lnTo>
                    <a:cubicBezTo>
                      <a:pt x="711354" y="55690"/>
                      <a:pt x="736294" y="30750"/>
                      <a:pt x="736294" y="0"/>
                    </a:cubicBezTo>
                    <a:lnTo>
                      <a:pt x="368147" y="0"/>
                    </a:lnTo>
                    <a:close/>
                  </a:path>
                </a:pathLst>
              </a:custGeom>
              <a:solidFill>
                <a:srgbClr val="333335"/>
              </a:solidFill>
              <a:ln w="14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07683D5-C5B6-FC6E-2606-9114ED7787B5}"/>
                  </a:ext>
                </a:extLst>
              </p:cNvPr>
              <p:cNvSpPr/>
              <p:nvPr/>
            </p:nvSpPr>
            <p:spPr>
              <a:xfrm>
                <a:off x="5713189" y="5506382"/>
                <a:ext cx="272418" cy="87111"/>
              </a:xfrm>
              <a:custGeom>
                <a:avLst/>
                <a:gdLst>
                  <a:gd name="connsiteX0" fmla="*/ 174154 w 174154"/>
                  <a:gd name="connsiteY0" fmla="*/ 0 h 55689"/>
                  <a:gd name="connsiteX1" fmla="*/ 0 w 174154"/>
                  <a:gd name="connsiteY1" fmla="*/ 0 h 55689"/>
                  <a:gd name="connsiteX2" fmla="*/ 55690 w 174154"/>
                  <a:gd name="connsiteY2" fmla="*/ 55690 h 55689"/>
                  <a:gd name="connsiteX3" fmla="*/ 174154 w 174154"/>
                  <a:gd name="connsiteY3" fmla="*/ 55690 h 55689"/>
                  <a:gd name="connsiteX4" fmla="*/ 174154 w 174154"/>
                  <a:gd name="connsiteY4" fmla="*/ 0 h 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54" h="55689">
                    <a:moveTo>
                      <a:pt x="174154" y="0"/>
                    </a:moveTo>
                    <a:lnTo>
                      <a:pt x="0" y="0"/>
                    </a:lnTo>
                    <a:cubicBezTo>
                      <a:pt x="0" y="30750"/>
                      <a:pt x="24940" y="55690"/>
                      <a:pt x="55690" y="55690"/>
                    </a:cubicBezTo>
                    <a:lnTo>
                      <a:pt x="174154" y="55690"/>
                    </a:lnTo>
                    <a:lnTo>
                      <a:pt x="174154" y="0"/>
                    </a:lnTo>
                    <a:close/>
                  </a:path>
                </a:pathLst>
              </a:custGeom>
              <a:solidFill>
                <a:srgbClr val="333335"/>
              </a:solidFill>
              <a:ln w="14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C90C9EE-F2D7-85D1-0FBD-BB98788759F8}"/>
                  </a:ext>
                </a:extLst>
              </p:cNvPr>
              <p:cNvSpPr/>
              <p:nvPr/>
            </p:nvSpPr>
            <p:spPr>
              <a:xfrm>
                <a:off x="6584971" y="5506382"/>
                <a:ext cx="279732" cy="87111"/>
              </a:xfrm>
              <a:custGeom>
                <a:avLst/>
                <a:gdLst>
                  <a:gd name="connsiteX0" fmla="*/ 142 w 178830"/>
                  <a:gd name="connsiteY0" fmla="*/ 0 h 55689"/>
                  <a:gd name="connsiteX1" fmla="*/ 178830 w 178830"/>
                  <a:gd name="connsiteY1" fmla="*/ 0 h 55689"/>
                  <a:gd name="connsiteX2" fmla="*/ 123141 w 178830"/>
                  <a:gd name="connsiteY2" fmla="*/ 55690 h 55689"/>
                  <a:gd name="connsiteX3" fmla="*/ 0 w 178830"/>
                  <a:gd name="connsiteY3" fmla="*/ 55690 h 55689"/>
                  <a:gd name="connsiteX4" fmla="*/ 0 w 178830"/>
                  <a:gd name="connsiteY4" fmla="*/ 0 h 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30" h="55689">
                    <a:moveTo>
                      <a:pt x="142" y="0"/>
                    </a:moveTo>
                    <a:lnTo>
                      <a:pt x="178830" y="0"/>
                    </a:lnTo>
                    <a:cubicBezTo>
                      <a:pt x="178830" y="30750"/>
                      <a:pt x="153891" y="55690"/>
                      <a:pt x="123141" y="55690"/>
                    </a:cubicBezTo>
                    <a:lnTo>
                      <a:pt x="0" y="556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5"/>
              </a:solidFill>
              <a:ln w="14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B1F3726-E79E-68B4-8B2C-FE021B05AB86}"/>
                  </a:ext>
                </a:extLst>
              </p:cNvPr>
              <p:cNvSpPr/>
              <p:nvPr/>
            </p:nvSpPr>
            <p:spPr>
              <a:xfrm>
                <a:off x="3996445" y="5506382"/>
                <a:ext cx="1423267" cy="113710"/>
              </a:xfrm>
              <a:custGeom>
                <a:avLst/>
                <a:gdLst>
                  <a:gd name="connsiteX0" fmla="*/ 0 w 909881"/>
                  <a:gd name="connsiteY0" fmla="*/ 0 h 72694"/>
                  <a:gd name="connsiteX1" fmla="*/ 909882 w 909881"/>
                  <a:gd name="connsiteY1" fmla="*/ 0 h 72694"/>
                  <a:gd name="connsiteX2" fmla="*/ 909882 w 909881"/>
                  <a:gd name="connsiteY2" fmla="*/ 72694 h 72694"/>
                  <a:gd name="connsiteX3" fmla="*/ 0 w 909881"/>
                  <a:gd name="connsiteY3" fmla="*/ 72694 h 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9881" h="72694">
                    <a:moveTo>
                      <a:pt x="0" y="0"/>
                    </a:moveTo>
                    <a:lnTo>
                      <a:pt x="909882" y="0"/>
                    </a:lnTo>
                    <a:lnTo>
                      <a:pt x="909882" y="72694"/>
                    </a:lnTo>
                    <a:lnTo>
                      <a:pt x="0" y="72694"/>
                    </a:lnTo>
                    <a:close/>
                  </a:path>
                </a:pathLst>
              </a:custGeom>
              <a:solidFill>
                <a:srgbClr val="4D4D51">
                  <a:alpha val="10000"/>
                </a:srgbClr>
              </a:solidFill>
              <a:ln w="14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BF4B58F-47DA-3D69-0E8A-C69EE5D640BF}"/>
                  </a:ext>
                </a:extLst>
              </p:cNvPr>
              <p:cNvSpPr/>
              <p:nvPr/>
            </p:nvSpPr>
            <p:spPr>
              <a:xfrm>
                <a:off x="7794118" y="5506382"/>
                <a:ext cx="1423267" cy="113710"/>
              </a:xfrm>
              <a:custGeom>
                <a:avLst/>
                <a:gdLst>
                  <a:gd name="connsiteX0" fmla="*/ 0 w 909881"/>
                  <a:gd name="connsiteY0" fmla="*/ 0 h 72694"/>
                  <a:gd name="connsiteX1" fmla="*/ 909882 w 909881"/>
                  <a:gd name="connsiteY1" fmla="*/ 0 h 72694"/>
                  <a:gd name="connsiteX2" fmla="*/ 909882 w 909881"/>
                  <a:gd name="connsiteY2" fmla="*/ 72694 h 72694"/>
                  <a:gd name="connsiteX3" fmla="*/ 0 w 909881"/>
                  <a:gd name="connsiteY3" fmla="*/ 72694 h 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9881" h="72694">
                    <a:moveTo>
                      <a:pt x="0" y="0"/>
                    </a:moveTo>
                    <a:lnTo>
                      <a:pt x="909882" y="0"/>
                    </a:lnTo>
                    <a:lnTo>
                      <a:pt x="909882" y="72694"/>
                    </a:lnTo>
                    <a:lnTo>
                      <a:pt x="0" y="72694"/>
                    </a:lnTo>
                    <a:close/>
                  </a:path>
                </a:pathLst>
              </a:custGeom>
              <a:solidFill>
                <a:srgbClr val="4D4D51"/>
              </a:solidFill>
              <a:ln w="14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ACF0A0F-86A9-F99F-45AC-DE34B68C14B4}"/>
                  </a:ext>
                </a:extLst>
              </p:cNvPr>
              <p:cNvSpPr/>
              <p:nvPr/>
            </p:nvSpPr>
            <p:spPr>
              <a:xfrm>
                <a:off x="9305162" y="5506382"/>
                <a:ext cx="768490" cy="113710"/>
              </a:xfrm>
              <a:custGeom>
                <a:avLst/>
                <a:gdLst>
                  <a:gd name="connsiteX0" fmla="*/ 0 w 491288"/>
                  <a:gd name="connsiteY0" fmla="*/ 0 h 72694"/>
                  <a:gd name="connsiteX1" fmla="*/ 491288 w 491288"/>
                  <a:gd name="connsiteY1" fmla="*/ 0 h 72694"/>
                  <a:gd name="connsiteX2" fmla="*/ 491288 w 491288"/>
                  <a:gd name="connsiteY2" fmla="*/ 72694 h 72694"/>
                  <a:gd name="connsiteX3" fmla="*/ 0 w 491288"/>
                  <a:gd name="connsiteY3" fmla="*/ 72694 h 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288" h="72694">
                    <a:moveTo>
                      <a:pt x="0" y="0"/>
                    </a:moveTo>
                    <a:lnTo>
                      <a:pt x="491288" y="0"/>
                    </a:lnTo>
                    <a:lnTo>
                      <a:pt x="491288" y="72694"/>
                    </a:lnTo>
                    <a:lnTo>
                      <a:pt x="0" y="72694"/>
                    </a:lnTo>
                    <a:close/>
                  </a:path>
                </a:pathLst>
              </a:custGeom>
              <a:solidFill>
                <a:srgbClr val="4D4D51">
                  <a:alpha val="10000"/>
                </a:srgbClr>
              </a:solidFill>
              <a:ln w="14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4FBDF69-EF42-2761-AAE8-957EA7059D3D}"/>
                  </a:ext>
                </a:extLst>
              </p:cNvPr>
              <p:cNvSpPr/>
              <p:nvPr/>
            </p:nvSpPr>
            <p:spPr>
              <a:xfrm>
                <a:off x="2522859" y="5506382"/>
                <a:ext cx="768490" cy="113710"/>
              </a:xfrm>
              <a:custGeom>
                <a:avLst/>
                <a:gdLst>
                  <a:gd name="connsiteX0" fmla="*/ 0 w 491288"/>
                  <a:gd name="connsiteY0" fmla="*/ 0 h 72694"/>
                  <a:gd name="connsiteX1" fmla="*/ 491288 w 491288"/>
                  <a:gd name="connsiteY1" fmla="*/ 0 h 72694"/>
                  <a:gd name="connsiteX2" fmla="*/ 491288 w 491288"/>
                  <a:gd name="connsiteY2" fmla="*/ 72694 h 72694"/>
                  <a:gd name="connsiteX3" fmla="*/ 0 w 491288"/>
                  <a:gd name="connsiteY3" fmla="*/ 72694 h 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288" h="72694">
                    <a:moveTo>
                      <a:pt x="0" y="0"/>
                    </a:moveTo>
                    <a:lnTo>
                      <a:pt x="491288" y="0"/>
                    </a:lnTo>
                    <a:lnTo>
                      <a:pt x="491288" y="72694"/>
                    </a:lnTo>
                    <a:lnTo>
                      <a:pt x="0" y="72694"/>
                    </a:lnTo>
                    <a:close/>
                  </a:path>
                </a:pathLst>
              </a:custGeom>
              <a:solidFill>
                <a:srgbClr val="4D4D51">
                  <a:alpha val="10000"/>
                </a:srgbClr>
              </a:solidFill>
              <a:ln w="14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250C36C-A337-CEFB-BD76-21FACDDA933D}"/>
                </a:ext>
              </a:extLst>
            </p:cNvPr>
            <p:cNvGrpSpPr/>
            <p:nvPr/>
          </p:nvGrpSpPr>
          <p:grpSpPr>
            <a:xfrm rot="5400000">
              <a:off x="6436904" y="-38942"/>
              <a:ext cx="2603106" cy="3373108"/>
              <a:chOff x="4031934" y="754381"/>
              <a:chExt cx="4128132" cy="534923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945CB58-EF20-307D-C47F-891F4818B413}"/>
                  </a:ext>
                </a:extLst>
              </p:cNvPr>
              <p:cNvSpPr/>
              <p:nvPr/>
            </p:nvSpPr>
            <p:spPr>
              <a:xfrm>
                <a:off x="4104018" y="807587"/>
                <a:ext cx="4016572" cy="5196973"/>
              </a:xfrm>
              <a:prstGeom prst="roundRect">
                <a:avLst>
                  <a:gd name="adj" fmla="val 555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14300" dist="165100" dir="4200000" sx="101000" sy="101000" algn="t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DF943AD-C60A-9B76-CA5D-D28023E93D87}"/>
                  </a:ext>
                </a:extLst>
              </p:cNvPr>
              <p:cNvGrpSpPr/>
              <p:nvPr/>
            </p:nvGrpSpPr>
            <p:grpSpPr>
              <a:xfrm>
                <a:off x="4031934" y="754381"/>
                <a:ext cx="4128132" cy="5349238"/>
                <a:chOff x="6786695" y="548540"/>
                <a:chExt cx="4339248" cy="5622803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D49E6B7-B569-AD68-7CD8-124BFCB4060B}"/>
                    </a:ext>
                  </a:extLst>
                </p:cNvPr>
                <p:cNvSpPr/>
                <p:nvPr/>
              </p:nvSpPr>
              <p:spPr>
                <a:xfrm>
                  <a:off x="6811952" y="573798"/>
                  <a:ext cx="4313991" cy="5597545"/>
                </a:xfrm>
                <a:custGeom>
                  <a:avLst/>
                  <a:gdLst>
                    <a:gd name="connsiteX0" fmla="*/ 4050426 w 4313991"/>
                    <a:gd name="connsiteY0" fmla="*/ 164 h 5597545"/>
                    <a:gd name="connsiteX1" fmla="*/ 263402 w 4313991"/>
                    <a:gd name="connsiteY1" fmla="*/ 164 h 5597545"/>
                    <a:gd name="connsiteX2" fmla="*/ 0 w 4313991"/>
                    <a:gd name="connsiteY2" fmla="*/ 263566 h 5597545"/>
                    <a:gd name="connsiteX3" fmla="*/ 0 w 4313991"/>
                    <a:gd name="connsiteY3" fmla="*/ 5333979 h 5597545"/>
                    <a:gd name="connsiteX4" fmla="*/ 263566 w 4313991"/>
                    <a:gd name="connsiteY4" fmla="*/ 5597545 h 5597545"/>
                    <a:gd name="connsiteX5" fmla="*/ 4050426 w 4313991"/>
                    <a:gd name="connsiteY5" fmla="*/ 5597545 h 5597545"/>
                    <a:gd name="connsiteX6" fmla="*/ 4313992 w 4313991"/>
                    <a:gd name="connsiteY6" fmla="*/ 5333979 h 5597545"/>
                    <a:gd name="connsiteX7" fmla="*/ 4313992 w 4313991"/>
                    <a:gd name="connsiteY7" fmla="*/ 263566 h 5597545"/>
                    <a:gd name="connsiteX8" fmla="*/ 4050426 w 4313991"/>
                    <a:gd name="connsiteY8" fmla="*/ 0 h 5597545"/>
                    <a:gd name="connsiteX9" fmla="*/ 4161789 w 4313991"/>
                    <a:gd name="connsiteY9" fmla="*/ 5318890 h 5597545"/>
                    <a:gd name="connsiteX10" fmla="*/ 4020903 w 4313991"/>
                    <a:gd name="connsiteY10" fmla="*/ 5459776 h 5597545"/>
                    <a:gd name="connsiteX11" fmla="*/ 293088 w 4313991"/>
                    <a:gd name="connsiteY11" fmla="*/ 5459776 h 5597545"/>
                    <a:gd name="connsiteX12" fmla="*/ 152203 w 4313991"/>
                    <a:gd name="connsiteY12" fmla="*/ 5318890 h 5597545"/>
                    <a:gd name="connsiteX13" fmla="*/ 152203 w 4313991"/>
                    <a:gd name="connsiteY13" fmla="*/ 278819 h 5597545"/>
                    <a:gd name="connsiteX14" fmla="*/ 293088 w 4313991"/>
                    <a:gd name="connsiteY14" fmla="*/ 137934 h 5597545"/>
                    <a:gd name="connsiteX15" fmla="*/ 4020740 w 4313991"/>
                    <a:gd name="connsiteY15" fmla="*/ 137934 h 5597545"/>
                    <a:gd name="connsiteX16" fmla="*/ 4161625 w 4313991"/>
                    <a:gd name="connsiteY16" fmla="*/ 278819 h 5597545"/>
                    <a:gd name="connsiteX17" fmla="*/ 4161625 w 4313991"/>
                    <a:gd name="connsiteY17" fmla="*/ 5318726 h 5597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313991" h="5597545">
                      <a:moveTo>
                        <a:pt x="4050426" y="164"/>
                      </a:moveTo>
                      <a:lnTo>
                        <a:pt x="263402" y="164"/>
                      </a:lnTo>
                      <a:cubicBezTo>
                        <a:pt x="117924" y="164"/>
                        <a:pt x="0" y="118088"/>
                        <a:pt x="0" y="263566"/>
                      </a:cubicBezTo>
                      <a:lnTo>
                        <a:pt x="0" y="5333979"/>
                      </a:lnTo>
                      <a:cubicBezTo>
                        <a:pt x="0" y="5479457"/>
                        <a:pt x="117924" y="5597545"/>
                        <a:pt x="263566" y="5597545"/>
                      </a:cubicBezTo>
                      <a:lnTo>
                        <a:pt x="4050426" y="5597545"/>
                      </a:lnTo>
                      <a:cubicBezTo>
                        <a:pt x="4195904" y="5597545"/>
                        <a:pt x="4313992" y="5479621"/>
                        <a:pt x="4313992" y="5333979"/>
                      </a:cubicBezTo>
                      <a:lnTo>
                        <a:pt x="4313992" y="263566"/>
                      </a:lnTo>
                      <a:cubicBezTo>
                        <a:pt x="4313992" y="118088"/>
                        <a:pt x="4196068" y="0"/>
                        <a:pt x="4050426" y="0"/>
                      </a:cubicBezTo>
                      <a:close/>
                      <a:moveTo>
                        <a:pt x="4161789" y="5318890"/>
                      </a:moveTo>
                      <a:cubicBezTo>
                        <a:pt x="4161789" y="5396795"/>
                        <a:pt x="4098645" y="5459776"/>
                        <a:pt x="4020903" y="5459776"/>
                      </a:cubicBezTo>
                      <a:lnTo>
                        <a:pt x="293088" y="5459776"/>
                      </a:lnTo>
                      <a:cubicBezTo>
                        <a:pt x="215183" y="5459776"/>
                        <a:pt x="152203" y="5396631"/>
                        <a:pt x="152203" y="5318890"/>
                      </a:cubicBezTo>
                      <a:lnTo>
                        <a:pt x="152203" y="278819"/>
                      </a:lnTo>
                      <a:cubicBezTo>
                        <a:pt x="152203" y="200914"/>
                        <a:pt x="215347" y="137934"/>
                        <a:pt x="293088" y="137934"/>
                      </a:cubicBezTo>
                      <a:lnTo>
                        <a:pt x="4020740" y="137934"/>
                      </a:lnTo>
                      <a:cubicBezTo>
                        <a:pt x="4098645" y="137934"/>
                        <a:pt x="4161625" y="201078"/>
                        <a:pt x="4161625" y="278819"/>
                      </a:cubicBezTo>
                      <a:lnTo>
                        <a:pt x="4161625" y="531872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1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96D7F39-1F7C-5DD9-BD93-0A41F2D1CA48}"/>
                    </a:ext>
                  </a:extLst>
                </p:cNvPr>
                <p:cNvSpPr/>
                <p:nvPr/>
              </p:nvSpPr>
              <p:spPr>
                <a:xfrm>
                  <a:off x="6786695" y="1124221"/>
                  <a:ext cx="25257" cy="313917"/>
                </a:xfrm>
                <a:custGeom>
                  <a:avLst/>
                  <a:gdLst>
                    <a:gd name="connsiteX0" fmla="*/ 25258 w 25257"/>
                    <a:gd name="connsiteY0" fmla="*/ 313754 h 313917"/>
                    <a:gd name="connsiteX1" fmla="*/ 25258 w 25257"/>
                    <a:gd name="connsiteY1" fmla="*/ 313754 h 313917"/>
                    <a:gd name="connsiteX2" fmla="*/ 25258 w 25257"/>
                    <a:gd name="connsiteY2" fmla="*/ 0 h 313917"/>
                    <a:gd name="connsiteX3" fmla="*/ 25258 w 25257"/>
                    <a:gd name="connsiteY3" fmla="*/ 0 h 313917"/>
                    <a:gd name="connsiteX4" fmla="*/ 0 w 25257"/>
                    <a:gd name="connsiteY4" fmla="*/ 25258 h 313917"/>
                    <a:gd name="connsiteX5" fmla="*/ 0 w 25257"/>
                    <a:gd name="connsiteY5" fmla="*/ 288660 h 313917"/>
                    <a:gd name="connsiteX6" fmla="*/ 25258 w 25257"/>
                    <a:gd name="connsiteY6" fmla="*/ 313918 h 313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257" h="313917">
                      <a:moveTo>
                        <a:pt x="25258" y="313754"/>
                      </a:moveTo>
                      <a:lnTo>
                        <a:pt x="25258" y="313754"/>
                      </a:lnTo>
                      <a:lnTo>
                        <a:pt x="25258" y="0"/>
                      </a:lnTo>
                      <a:lnTo>
                        <a:pt x="25258" y="0"/>
                      </a:lnTo>
                      <a:cubicBezTo>
                        <a:pt x="11317" y="0"/>
                        <a:pt x="0" y="11317"/>
                        <a:pt x="0" y="25258"/>
                      </a:cubicBezTo>
                      <a:lnTo>
                        <a:pt x="0" y="288660"/>
                      </a:lnTo>
                      <a:cubicBezTo>
                        <a:pt x="0" y="302601"/>
                        <a:pt x="11317" y="313918"/>
                        <a:pt x="25258" y="313918"/>
                      </a:cubicBezTo>
                      <a:close/>
                    </a:path>
                  </a:pathLst>
                </a:custGeom>
                <a:solidFill>
                  <a:srgbClr val="3C3C3C"/>
                </a:solidFill>
                <a:ln w="1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0F5602C-C351-1A4C-A5C9-42A4BD12EA5F}"/>
                    </a:ext>
                  </a:extLst>
                </p:cNvPr>
                <p:cNvSpPr/>
                <p:nvPr/>
              </p:nvSpPr>
              <p:spPr>
                <a:xfrm rot="5400000">
                  <a:off x="7358028" y="404292"/>
                  <a:ext cx="25257" cy="313753"/>
                </a:xfrm>
                <a:custGeom>
                  <a:avLst/>
                  <a:gdLst>
                    <a:gd name="connsiteX0" fmla="*/ 25258 w 25257"/>
                    <a:gd name="connsiteY0" fmla="*/ 0 h 313753"/>
                    <a:gd name="connsiteX1" fmla="*/ 25258 w 25257"/>
                    <a:gd name="connsiteY1" fmla="*/ 0 h 313753"/>
                    <a:gd name="connsiteX2" fmla="*/ 25258 w 25257"/>
                    <a:gd name="connsiteY2" fmla="*/ 313754 h 313753"/>
                    <a:gd name="connsiteX3" fmla="*/ 25258 w 25257"/>
                    <a:gd name="connsiteY3" fmla="*/ 313754 h 313753"/>
                    <a:gd name="connsiteX4" fmla="*/ 0 w 25257"/>
                    <a:gd name="connsiteY4" fmla="*/ 288496 h 313753"/>
                    <a:gd name="connsiteX5" fmla="*/ 0 w 25257"/>
                    <a:gd name="connsiteY5" fmla="*/ 25258 h 313753"/>
                    <a:gd name="connsiteX6" fmla="*/ 25258 w 25257"/>
                    <a:gd name="connsiteY6" fmla="*/ 0 h 313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257" h="313753">
                      <a:moveTo>
                        <a:pt x="25258" y="0"/>
                      </a:moveTo>
                      <a:lnTo>
                        <a:pt x="25258" y="0"/>
                      </a:lnTo>
                      <a:lnTo>
                        <a:pt x="25258" y="313754"/>
                      </a:lnTo>
                      <a:lnTo>
                        <a:pt x="25258" y="313754"/>
                      </a:lnTo>
                      <a:cubicBezTo>
                        <a:pt x="11317" y="313754"/>
                        <a:pt x="0" y="302437"/>
                        <a:pt x="0" y="288496"/>
                      </a:cubicBezTo>
                      <a:lnTo>
                        <a:pt x="0" y="25258"/>
                      </a:lnTo>
                      <a:cubicBezTo>
                        <a:pt x="0" y="11317"/>
                        <a:pt x="11317" y="0"/>
                        <a:pt x="2525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1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FBDF9495-1618-F67A-B0E4-4C398F66F5A2}"/>
                    </a:ext>
                  </a:extLst>
                </p:cNvPr>
                <p:cNvSpPr/>
                <p:nvPr/>
              </p:nvSpPr>
              <p:spPr>
                <a:xfrm>
                  <a:off x="6786695" y="1514240"/>
                  <a:ext cx="25257" cy="313917"/>
                </a:xfrm>
                <a:custGeom>
                  <a:avLst/>
                  <a:gdLst>
                    <a:gd name="connsiteX0" fmla="*/ 25258 w 25257"/>
                    <a:gd name="connsiteY0" fmla="*/ 313754 h 313917"/>
                    <a:gd name="connsiteX1" fmla="*/ 25258 w 25257"/>
                    <a:gd name="connsiteY1" fmla="*/ 313754 h 313917"/>
                    <a:gd name="connsiteX2" fmla="*/ 25258 w 25257"/>
                    <a:gd name="connsiteY2" fmla="*/ 0 h 313917"/>
                    <a:gd name="connsiteX3" fmla="*/ 25258 w 25257"/>
                    <a:gd name="connsiteY3" fmla="*/ 0 h 313917"/>
                    <a:gd name="connsiteX4" fmla="*/ 0 w 25257"/>
                    <a:gd name="connsiteY4" fmla="*/ 25258 h 313917"/>
                    <a:gd name="connsiteX5" fmla="*/ 0 w 25257"/>
                    <a:gd name="connsiteY5" fmla="*/ 288660 h 313917"/>
                    <a:gd name="connsiteX6" fmla="*/ 25258 w 25257"/>
                    <a:gd name="connsiteY6" fmla="*/ 313918 h 313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257" h="313917">
                      <a:moveTo>
                        <a:pt x="25258" y="313754"/>
                      </a:moveTo>
                      <a:lnTo>
                        <a:pt x="25258" y="313754"/>
                      </a:lnTo>
                      <a:lnTo>
                        <a:pt x="25258" y="0"/>
                      </a:lnTo>
                      <a:lnTo>
                        <a:pt x="25258" y="0"/>
                      </a:lnTo>
                      <a:cubicBezTo>
                        <a:pt x="11317" y="0"/>
                        <a:pt x="0" y="11317"/>
                        <a:pt x="0" y="25258"/>
                      </a:cubicBezTo>
                      <a:lnTo>
                        <a:pt x="0" y="288660"/>
                      </a:lnTo>
                      <a:cubicBezTo>
                        <a:pt x="0" y="302601"/>
                        <a:pt x="11317" y="313918"/>
                        <a:pt x="25258" y="313918"/>
                      </a:cubicBezTo>
                      <a:close/>
                    </a:path>
                  </a:pathLst>
                </a:custGeom>
                <a:solidFill>
                  <a:srgbClr val="3C3C3C"/>
                </a:solidFill>
                <a:ln w="1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575CB3C-532C-8243-FE26-6194F3D07769}"/>
                    </a:ext>
                  </a:extLst>
                </p:cNvPr>
                <p:cNvSpPr/>
                <p:nvPr/>
              </p:nvSpPr>
              <p:spPr>
                <a:xfrm>
                  <a:off x="6853447" y="604468"/>
                  <a:ext cx="4231002" cy="5536204"/>
                </a:xfrm>
                <a:custGeom>
                  <a:avLst/>
                  <a:gdLst>
                    <a:gd name="connsiteX0" fmla="*/ 3988265 w 4231002"/>
                    <a:gd name="connsiteY0" fmla="*/ 5536205 h 5536204"/>
                    <a:gd name="connsiteX1" fmla="*/ 242737 w 4231002"/>
                    <a:gd name="connsiteY1" fmla="*/ 5536205 h 5536204"/>
                    <a:gd name="connsiteX2" fmla="*/ 0 w 4231002"/>
                    <a:gd name="connsiteY2" fmla="*/ 5293468 h 5536204"/>
                    <a:gd name="connsiteX3" fmla="*/ 0 w 4231002"/>
                    <a:gd name="connsiteY3" fmla="*/ 242737 h 5536204"/>
                    <a:gd name="connsiteX4" fmla="*/ 242737 w 4231002"/>
                    <a:gd name="connsiteY4" fmla="*/ 0 h 5536204"/>
                    <a:gd name="connsiteX5" fmla="*/ 3988265 w 4231002"/>
                    <a:gd name="connsiteY5" fmla="*/ 0 h 5536204"/>
                    <a:gd name="connsiteX6" fmla="*/ 4231002 w 4231002"/>
                    <a:gd name="connsiteY6" fmla="*/ 242737 h 5536204"/>
                    <a:gd name="connsiteX7" fmla="*/ 4231002 w 4231002"/>
                    <a:gd name="connsiteY7" fmla="*/ 5293468 h 5536204"/>
                    <a:gd name="connsiteX8" fmla="*/ 3988265 w 4231002"/>
                    <a:gd name="connsiteY8" fmla="*/ 5536205 h 5536204"/>
                    <a:gd name="connsiteX9" fmla="*/ 242737 w 4231002"/>
                    <a:gd name="connsiteY9" fmla="*/ 8693 h 5536204"/>
                    <a:gd name="connsiteX10" fmla="*/ 8693 w 4231002"/>
                    <a:gd name="connsiteY10" fmla="*/ 242737 h 5536204"/>
                    <a:gd name="connsiteX11" fmla="*/ 8693 w 4231002"/>
                    <a:gd name="connsiteY11" fmla="*/ 5293468 h 5536204"/>
                    <a:gd name="connsiteX12" fmla="*/ 242737 w 4231002"/>
                    <a:gd name="connsiteY12" fmla="*/ 5527513 h 5536204"/>
                    <a:gd name="connsiteX13" fmla="*/ 3988265 w 4231002"/>
                    <a:gd name="connsiteY13" fmla="*/ 5527513 h 5536204"/>
                    <a:gd name="connsiteX14" fmla="*/ 4222310 w 4231002"/>
                    <a:gd name="connsiteY14" fmla="*/ 5293468 h 5536204"/>
                    <a:gd name="connsiteX15" fmla="*/ 4222310 w 4231002"/>
                    <a:gd name="connsiteY15" fmla="*/ 242737 h 5536204"/>
                    <a:gd name="connsiteX16" fmla="*/ 3988265 w 4231002"/>
                    <a:gd name="connsiteY16" fmla="*/ 8693 h 5536204"/>
                    <a:gd name="connsiteX17" fmla="*/ 242737 w 4231002"/>
                    <a:gd name="connsiteY17" fmla="*/ 8693 h 5536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31002" h="5536204">
                      <a:moveTo>
                        <a:pt x="3988265" y="5536205"/>
                      </a:moveTo>
                      <a:lnTo>
                        <a:pt x="242737" y="5536205"/>
                      </a:lnTo>
                      <a:cubicBezTo>
                        <a:pt x="108904" y="5536205"/>
                        <a:pt x="0" y="5427301"/>
                        <a:pt x="0" y="5293468"/>
                      </a:cubicBezTo>
                      <a:lnTo>
                        <a:pt x="0" y="242737"/>
                      </a:lnTo>
                      <a:cubicBezTo>
                        <a:pt x="0" y="108904"/>
                        <a:pt x="108904" y="0"/>
                        <a:pt x="242737" y="0"/>
                      </a:cubicBezTo>
                      <a:lnTo>
                        <a:pt x="3988265" y="0"/>
                      </a:lnTo>
                      <a:cubicBezTo>
                        <a:pt x="4122098" y="0"/>
                        <a:pt x="4231002" y="108904"/>
                        <a:pt x="4231002" y="242737"/>
                      </a:cubicBezTo>
                      <a:lnTo>
                        <a:pt x="4231002" y="5293468"/>
                      </a:lnTo>
                      <a:cubicBezTo>
                        <a:pt x="4231002" y="5427301"/>
                        <a:pt x="4122098" y="5536205"/>
                        <a:pt x="3988265" y="5536205"/>
                      </a:cubicBezTo>
                      <a:close/>
                      <a:moveTo>
                        <a:pt x="242737" y="8693"/>
                      </a:moveTo>
                      <a:cubicBezTo>
                        <a:pt x="113660" y="8693"/>
                        <a:pt x="8693" y="113660"/>
                        <a:pt x="8693" y="242737"/>
                      </a:cubicBezTo>
                      <a:lnTo>
                        <a:pt x="8693" y="5293468"/>
                      </a:lnTo>
                      <a:cubicBezTo>
                        <a:pt x="8693" y="5422545"/>
                        <a:pt x="113660" y="5527513"/>
                        <a:pt x="242737" y="5527513"/>
                      </a:cubicBezTo>
                      <a:lnTo>
                        <a:pt x="3988265" y="5527513"/>
                      </a:lnTo>
                      <a:cubicBezTo>
                        <a:pt x="4117342" y="5527513"/>
                        <a:pt x="4222310" y="5422545"/>
                        <a:pt x="4222310" y="5293468"/>
                      </a:cubicBezTo>
                      <a:lnTo>
                        <a:pt x="4222310" y="242737"/>
                      </a:lnTo>
                      <a:cubicBezTo>
                        <a:pt x="4222310" y="113660"/>
                        <a:pt x="4117342" y="8693"/>
                        <a:pt x="3988265" y="8693"/>
                      </a:cubicBezTo>
                      <a:lnTo>
                        <a:pt x="242737" y="8693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41C10A4-19A6-DA98-6259-3D1EAB6BC9CF}"/>
                </a:ext>
              </a:extLst>
            </p:cNvPr>
            <p:cNvSpPr/>
            <p:nvPr/>
          </p:nvSpPr>
          <p:spPr>
            <a:xfrm>
              <a:off x="10066475" y="1066853"/>
              <a:ext cx="882022" cy="1824853"/>
            </a:xfrm>
            <a:prstGeom prst="roundRect">
              <a:avLst>
                <a:gd name="adj" fmla="val 13812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52400" dir="42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D25B152-F1A7-573D-E98C-881D48392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8007" y="3639447"/>
              <a:ext cx="4178394" cy="240895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A0F0EEC-396B-38B5-06C7-0123AD81E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2099" y="933775"/>
              <a:ext cx="2697562" cy="1612998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E8EC1B5-5E85-D1E0-7639-FD26E9B78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0310" y="1157383"/>
              <a:ext cx="817416" cy="1713371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743C0D0-AA67-8151-FAEA-B301441AFDAF}"/>
                </a:ext>
              </a:extLst>
            </p:cNvPr>
            <p:cNvGrpSpPr/>
            <p:nvPr/>
          </p:nvGrpSpPr>
          <p:grpSpPr>
            <a:xfrm>
              <a:off x="10038121" y="1050346"/>
              <a:ext cx="938832" cy="1858575"/>
              <a:chOff x="4798218" y="854482"/>
              <a:chExt cx="2601455" cy="5150018"/>
            </a:xfrm>
            <a:effectLst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4E10C17-271F-8085-04C9-E4BCDE04E7B3}"/>
                  </a:ext>
                </a:extLst>
              </p:cNvPr>
              <p:cNvSpPr/>
              <p:nvPr/>
            </p:nvSpPr>
            <p:spPr>
              <a:xfrm>
                <a:off x="4830908" y="854482"/>
                <a:ext cx="2536215" cy="5150018"/>
              </a:xfrm>
              <a:custGeom>
                <a:avLst/>
                <a:gdLst>
                  <a:gd name="connsiteX0" fmla="*/ 2164279 w 2536215"/>
                  <a:gd name="connsiteY0" fmla="*/ 0 h 5150018"/>
                  <a:gd name="connsiteX1" fmla="*/ 371937 w 2536215"/>
                  <a:gd name="connsiteY1" fmla="*/ 0 h 5150018"/>
                  <a:gd name="connsiteX2" fmla="*/ 0 w 2536215"/>
                  <a:gd name="connsiteY2" fmla="*/ 371937 h 5150018"/>
                  <a:gd name="connsiteX3" fmla="*/ 0 w 2536215"/>
                  <a:gd name="connsiteY3" fmla="*/ 4778081 h 5150018"/>
                  <a:gd name="connsiteX4" fmla="*/ 371937 w 2536215"/>
                  <a:gd name="connsiteY4" fmla="*/ 5150018 h 5150018"/>
                  <a:gd name="connsiteX5" fmla="*/ 2164279 w 2536215"/>
                  <a:gd name="connsiteY5" fmla="*/ 5150018 h 5150018"/>
                  <a:gd name="connsiteX6" fmla="*/ 2536216 w 2536215"/>
                  <a:gd name="connsiteY6" fmla="*/ 4778081 h 5150018"/>
                  <a:gd name="connsiteX7" fmla="*/ 2536216 w 2536215"/>
                  <a:gd name="connsiteY7" fmla="*/ 371937 h 5150018"/>
                  <a:gd name="connsiteX8" fmla="*/ 2164279 w 2536215"/>
                  <a:gd name="connsiteY8" fmla="*/ 0 h 5150018"/>
                  <a:gd name="connsiteX9" fmla="*/ 2398721 w 2536215"/>
                  <a:gd name="connsiteY9" fmla="*/ 4737114 h 5150018"/>
                  <a:gd name="connsiteX10" fmla="*/ 2124433 w 2536215"/>
                  <a:gd name="connsiteY10" fmla="*/ 5011401 h 5150018"/>
                  <a:gd name="connsiteX11" fmla="*/ 411783 w 2536215"/>
                  <a:gd name="connsiteY11" fmla="*/ 5011401 h 5150018"/>
                  <a:gd name="connsiteX12" fmla="*/ 137495 w 2536215"/>
                  <a:gd name="connsiteY12" fmla="*/ 4737114 h 5150018"/>
                  <a:gd name="connsiteX13" fmla="*/ 137495 w 2536215"/>
                  <a:gd name="connsiteY13" fmla="*/ 412905 h 5150018"/>
                  <a:gd name="connsiteX14" fmla="*/ 411783 w 2536215"/>
                  <a:gd name="connsiteY14" fmla="*/ 138617 h 5150018"/>
                  <a:gd name="connsiteX15" fmla="*/ 2124433 w 2536215"/>
                  <a:gd name="connsiteY15" fmla="*/ 138617 h 5150018"/>
                  <a:gd name="connsiteX16" fmla="*/ 2398721 w 2536215"/>
                  <a:gd name="connsiteY16" fmla="*/ 412905 h 5150018"/>
                  <a:gd name="connsiteX17" fmla="*/ 2398721 w 2536215"/>
                  <a:gd name="connsiteY17" fmla="*/ 4737114 h 515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36215" h="5150018">
                    <a:moveTo>
                      <a:pt x="2164279" y="0"/>
                    </a:moveTo>
                    <a:lnTo>
                      <a:pt x="371937" y="0"/>
                    </a:lnTo>
                    <a:cubicBezTo>
                      <a:pt x="166818" y="0"/>
                      <a:pt x="0" y="166818"/>
                      <a:pt x="0" y="371937"/>
                    </a:cubicBezTo>
                    <a:lnTo>
                      <a:pt x="0" y="4778081"/>
                    </a:lnTo>
                    <a:cubicBezTo>
                      <a:pt x="0" y="4983201"/>
                      <a:pt x="166818" y="5150018"/>
                      <a:pt x="371937" y="5150018"/>
                    </a:cubicBezTo>
                    <a:lnTo>
                      <a:pt x="2164279" y="5150018"/>
                    </a:lnTo>
                    <a:cubicBezTo>
                      <a:pt x="2369398" y="5150018"/>
                      <a:pt x="2536216" y="4983201"/>
                      <a:pt x="2536216" y="4778081"/>
                    </a:cubicBezTo>
                    <a:lnTo>
                      <a:pt x="2536216" y="371937"/>
                    </a:lnTo>
                    <a:cubicBezTo>
                      <a:pt x="2536216" y="166818"/>
                      <a:pt x="2369398" y="0"/>
                      <a:pt x="2164279" y="0"/>
                    </a:cubicBezTo>
                    <a:close/>
                    <a:moveTo>
                      <a:pt x="2398721" y="4737114"/>
                    </a:moveTo>
                    <a:cubicBezTo>
                      <a:pt x="2398721" y="4888638"/>
                      <a:pt x="2275958" y="5011401"/>
                      <a:pt x="2124433" y="5011401"/>
                    </a:cubicBezTo>
                    <a:lnTo>
                      <a:pt x="411783" y="5011401"/>
                    </a:lnTo>
                    <a:cubicBezTo>
                      <a:pt x="260258" y="5011401"/>
                      <a:pt x="137495" y="4888638"/>
                      <a:pt x="137495" y="4737114"/>
                    </a:cubicBezTo>
                    <a:lnTo>
                      <a:pt x="137495" y="412905"/>
                    </a:lnTo>
                    <a:cubicBezTo>
                      <a:pt x="137495" y="261380"/>
                      <a:pt x="260258" y="138617"/>
                      <a:pt x="411783" y="138617"/>
                    </a:cubicBezTo>
                    <a:lnTo>
                      <a:pt x="2124433" y="138617"/>
                    </a:lnTo>
                    <a:cubicBezTo>
                      <a:pt x="2275958" y="138617"/>
                      <a:pt x="2398721" y="261380"/>
                      <a:pt x="2398721" y="412905"/>
                    </a:cubicBezTo>
                    <a:lnTo>
                      <a:pt x="2398721" y="4737114"/>
                    </a:lnTo>
                    <a:close/>
                  </a:path>
                </a:pathLst>
              </a:custGeom>
              <a:solidFill>
                <a:srgbClr val="333333"/>
              </a:solidFill>
              <a:ln w="140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2EF00DA-E3F5-CDC7-D024-1B961C17451D}"/>
                  </a:ext>
                </a:extLst>
              </p:cNvPr>
              <p:cNvSpPr/>
              <p:nvPr/>
            </p:nvSpPr>
            <p:spPr>
              <a:xfrm>
                <a:off x="4798218" y="2055736"/>
                <a:ext cx="32690" cy="407012"/>
              </a:xfrm>
              <a:custGeom>
                <a:avLst/>
                <a:gdLst>
                  <a:gd name="connsiteX0" fmla="*/ 32690 w 32690"/>
                  <a:gd name="connsiteY0" fmla="*/ 407012 h 407012"/>
                  <a:gd name="connsiteX1" fmla="*/ 32690 w 32690"/>
                  <a:gd name="connsiteY1" fmla="*/ 407012 h 407012"/>
                  <a:gd name="connsiteX2" fmla="*/ 32690 w 32690"/>
                  <a:gd name="connsiteY2" fmla="*/ 0 h 407012"/>
                  <a:gd name="connsiteX3" fmla="*/ 32690 w 32690"/>
                  <a:gd name="connsiteY3" fmla="*/ 0 h 407012"/>
                  <a:gd name="connsiteX4" fmla="*/ 0 w 32690"/>
                  <a:gd name="connsiteY4" fmla="*/ 32690 h 407012"/>
                  <a:gd name="connsiteX5" fmla="*/ 0 w 32690"/>
                  <a:gd name="connsiteY5" fmla="*/ 374322 h 407012"/>
                  <a:gd name="connsiteX6" fmla="*/ 32690 w 32690"/>
                  <a:gd name="connsiteY6" fmla="*/ 407012 h 4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90" h="407012">
                    <a:moveTo>
                      <a:pt x="32690" y="407012"/>
                    </a:moveTo>
                    <a:lnTo>
                      <a:pt x="32690" y="407012"/>
                    </a:lnTo>
                    <a:lnTo>
                      <a:pt x="32690" y="0"/>
                    </a:lnTo>
                    <a:lnTo>
                      <a:pt x="32690" y="0"/>
                    </a:lnTo>
                    <a:cubicBezTo>
                      <a:pt x="14591" y="0"/>
                      <a:pt x="0" y="14591"/>
                      <a:pt x="0" y="32690"/>
                    </a:cubicBezTo>
                    <a:lnTo>
                      <a:pt x="0" y="374322"/>
                    </a:lnTo>
                    <a:cubicBezTo>
                      <a:pt x="0" y="392421"/>
                      <a:pt x="14591" y="407012"/>
                      <a:pt x="32690" y="407012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0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029761C-3973-D97B-4F88-FBD87C086B7E}"/>
                  </a:ext>
                </a:extLst>
              </p:cNvPr>
              <p:cNvSpPr/>
              <p:nvPr/>
            </p:nvSpPr>
            <p:spPr>
              <a:xfrm>
                <a:off x="4798218" y="2561801"/>
                <a:ext cx="32690" cy="407012"/>
              </a:xfrm>
              <a:custGeom>
                <a:avLst/>
                <a:gdLst>
                  <a:gd name="connsiteX0" fmla="*/ 32690 w 32690"/>
                  <a:gd name="connsiteY0" fmla="*/ 407012 h 407012"/>
                  <a:gd name="connsiteX1" fmla="*/ 32690 w 32690"/>
                  <a:gd name="connsiteY1" fmla="*/ 407012 h 407012"/>
                  <a:gd name="connsiteX2" fmla="*/ 32690 w 32690"/>
                  <a:gd name="connsiteY2" fmla="*/ 0 h 407012"/>
                  <a:gd name="connsiteX3" fmla="*/ 32690 w 32690"/>
                  <a:gd name="connsiteY3" fmla="*/ 0 h 407012"/>
                  <a:gd name="connsiteX4" fmla="*/ 0 w 32690"/>
                  <a:gd name="connsiteY4" fmla="*/ 32690 h 407012"/>
                  <a:gd name="connsiteX5" fmla="*/ 0 w 32690"/>
                  <a:gd name="connsiteY5" fmla="*/ 374322 h 407012"/>
                  <a:gd name="connsiteX6" fmla="*/ 32690 w 32690"/>
                  <a:gd name="connsiteY6" fmla="*/ 407012 h 4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90" h="407012">
                    <a:moveTo>
                      <a:pt x="32690" y="407012"/>
                    </a:moveTo>
                    <a:lnTo>
                      <a:pt x="32690" y="407012"/>
                    </a:lnTo>
                    <a:lnTo>
                      <a:pt x="32690" y="0"/>
                    </a:lnTo>
                    <a:lnTo>
                      <a:pt x="32690" y="0"/>
                    </a:lnTo>
                    <a:cubicBezTo>
                      <a:pt x="14591" y="0"/>
                      <a:pt x="0" y="14591"/>
                      <a:pt x="0" y="32690"/>
                    </a:cubicBezTo>
                    <a:lnTo>
                      <a:pt x="0" y="374322"/>
                    </a:lnTo>
                    <a:cubicBezTo>
                      <a:pt x="0" y="392421"/>
                      <a:pt x="14591" y="407012"/>
                      <a:pt x="32690" y="407012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0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D2CA340-41CB-AF60-4D7B-C98D274599E7}"/>
                  </a:ext>
                </a:extLst>
              </p:cNvPr>
              <p:cNvSpPr/>
              <p:nvPr/>
            </p:nvSpPr>
            <p:spPr>
              <a:xfrm>
                <a:off x="4798218" y="1550513"/>
                <a:ext cx="32690" cy="269517"/>
              </a:xfrm>
              <a:custGeom>
                <a:avLst/>
                <a:gdLst>
                  <a:gd name="connsiteX0" fmla="*/ 32690 w 32690"/>
                  <a:gd name="connsiteY0" fmla="*/ 269518 h 269517"/>
                  <a:gd name="connsiteX1" fmla="*/ 32690 w 32690"/>
                  <a:gd name="connsiteY1" fmla="*/ 269518 h 269517"/>
                  <a:gd name="connsiteX2" fmla="*/ 32690 w 32690"/>
                  <a:gd name="connsiteY2" fmla="*/ 0 h 269517"/>
                  <a:gd name="connsiteX3" fmla="*/ 32690 w 32690"/>
                  <a:gd name="connsiteY3" fmla="*/ 0 h 269517"/>
                  <a:gd name="connsiteX4" fmla="*/ 0 w 32690"/>
                  <a:gd name="connsiteY4" fmla="*/ 32690 h 269517"/>
                  <a:gd name="connsiteX5" fmla="*/ 0 w 32690"/>
                  <a:gd name="connsiteY5" fmla="*/ 236828 h 269517"/>
                  <a:gd name="connsiteX6" fmla="*/ 32690 w 32690"/>
                  <a:gd name="connsiteY6" fmla="*/ 269518 h 26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90" h="269517">
                    <a:moveTo>
                      <a:pt x="32690" y="269518"/>
                    </a:moveTo>
                    <a:lnTo>
                      <a:pt x="32690" y="269518"/>
                    </a:lnTo>
                    <a:lnTo>
                      <a:pt x="32690" y="0"/>
                    </a:lnTo>
                    <a:lnTo>
                      <a:pt x="32690" y="0"/>
                    </a:lnTo>
                    <a:cubicBezTo>
                      <a:pt x="14591" y="0"/>
                      <a:pt x="0" y="14591"/>
                      <a:pt x="0" y="32690"/>
                    </a:cubicBezTo>
                    <a:lnTo>
                      <a:pt x="0" y="236828"/>
                    </a:lnTo>
                    <a:cubicBezTo>
                      <a:pt x="0" y="254926"/>
                      <a:pt x="14591" y="269518"/>
                      <a:pt x="32690" y="269518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0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BA6AA3B-DF22-C3E8-51EA-95235E98C3CD}"/>
                  </a:ext>
                </a:extLst>
              </p:cNvPr>
              <p:cNvSpPr/>
              <p:nvPr/>
            </p:nvSpPr>
            <p:spPr>
              <a:xfrm>
                <a:off x="7366983" y="2055736"/>
                <a:ext cx="32690" cy="557695"/>
              </a:xfrm>
              <a:custGeom>
                <a:avLst/>
                <a:gdLst>
                  <a:gd name="connsiteX0" fmla="*/ 0 w 32690"/>
                  <a:gd name="connsiteY0" fmla="*/ 0 h 557695"/>
                  <a:gd name="connsiteX1" fmla="*/ 0 w 32690"/>
                  <a:gd name="connsiteY1" fmla="*/ 0 h 557695"/>
                  <a:gd name="connsiteX2" fmla="*/ 0 w 32690"/>
                  <a:gd name="connsiteY2" fmla="*/ 557695 h 557695"/>
                  <a:gd name="connsiteX3" fmla="*/ 0 w 32690"/>
                  <a:gd name="connsiteY3" fmla="*/ 557695 h 557695"/>
                  <a:gd name="connsiteX4" fmla="*/ 32690 w 32690"/>
                  <a:gd name="connsiteY4" fmla="*/ 531179 h 557695"/>
                  <a:gd name="connsiteX5" fmla="*/ 32690 w 32690"/>
                  <a:gd name="connsiteY5" fmla="*/ 26517 h 557695"/>
                  <a:gd name="connsiteX6" fmla="*/ 0 w 32690"/>
                  <a:gd name="connsiteY6" fmla="*/ 0 h 55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90" h="557695">
                    <a:moveTo>
                      <a:pt x="0" y="0"/>
                    </a:moveTo>
                    <a:lnTo>
                      <a:pt x="0" y="0"/>
                    </a:lnTo>
                    <a:lnTo>
                      <a:pt x="0" y="557695"/>
                    </a:lnTo>
                    <a:lnTo>
                      <a:pt x="0" y="557695"/>
                    </a:lnTo>
                    <a:cubicBezTo>
                      <a:pt x="18099" y="557695"/>
                      <a:pt x="32690" y="545770"/>
                      <a:pt x="32690" y="531179"/>
                    </a:cubicBezTo>
                    <a:lnTo>
                      <a:pt x="32690" y="26517"/>
                    </a:lnTo>
                    <a:cubicBezTo>
                      <a:pt x="32690" y="11785"/>
                      <a:pt x="18099" y="0"/>
                      <a:pt x="0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140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7BD76A5-6378-2D13-8490-ECC047B5A060}"/>
                  </a:ext>
                </a:extLst>
              </p:cNvPr>
              <p:cNvSpPr/>
              <p:nvPr/>
            </p:nvSpPr>
            <p:spPr>
              <a:xfrm>
                <a:off x="4876786" y="901202"/>
                <a:ext cx="2444038" cy="5056577"/>
              </a:xfrm>
              <a:custGeom>
                <a:avLst/>
                <a:gdLst>
                  <a:gd name="connsiteX0" fmla="*/ 2438847 w 2444038"/>
                  <a:gd name="connsiteY0" fmla="*/ 4726731 h 5056577"/>
                  <a:gd name="connsiteX1" fmla="*/ 2433516 w 2444038"/>
                  <a:gd name="connsiteY1" fmla="*/ 4726731 h 5056577"/>
                  <a:gd name="connsiteX2" fmla="*/ 2408542 w 2444038"/>
                  <a:gd name="connsiteY2" fmla="*/ 4850757 h 5056577"/>
                  <a:gd name="connsiteX3" fmla="*/ 2408542 w 2444038"/>
                  <a:gd name="connsiteY3" fmla="*/ 4850757 h 5056577"/>
                  <a:gd name="connsiteX4" fmla="*/ 2292934 w 2444038"/>
                  <a:gd name="connsiteY4" fmla="*/ 4991338 h 5056577"/>
                  <a:gd name="connsiteX5" fmla="*/ 2115033 w 2444038"/>
                  <a:gd name="connsiteY5" fmla="*/ 5045915 h 5056577"/>
                  <a:gd name="connsiteX6" fmla="*/ 329426 w 2444038"/>
                  <a:gd name="connsiteY6" fmla="*/ 5045915 h 5056577"/>
                  <a:gd name="connsiteX7" fmla="*/ 205541 w 2444038"/>
                  <a:gd name="connsiteY7" fmla="*/ 5020801 h 5056577"/>
                  <a:gd name="connsiteX8" fmla="*/ 65240 w 2444038"/>
                  <a:gd name="connsiteY8" fmla="*/ 4904913 h 5056577"/>
                  <a:gd name="connsiteX9" fmla="*/ 10803 w 2444038"/>
                  <a:gd name="connsiteY9" fmla="*/ 4726591 h 5056577"/>
                  <a:gd name="connsiteX10" fmla="*/ 10803 w 2444038"/>
                  <a:gd name="connsiteY10" fmla="*/ 329847 h 5056577"/>
                  <a:gd name="connsiteX11" fmla="*/ 35777 w 2444038"/>
                  <a:gd name="connsiteY11" fmla="*/ 205821 h 5056577"/>
                  <a:gd name="connsiteX12" fmla="*/ 151384 w 2444038"/>
                  <a:gd name="connsiteY12" fmla="*/ 65240 h 5056577"/>
                  <a:gd name="connsiteX13" fmla="*/ 329286 w 2444038"/>
                  <a:gd name="connsiteY13" fmla="*/ 10663 h 5056577"/>
                  <a:gd name="connsiteX14" fmla="*/ 2114612 w 2444038"/>
                  <a:gd name="connsiteY14" fmla="*/ 10663 h 5056577"/>
                  <a:gd name="connsiteX15" fmla="*/ 2238498 w 2444038"/>
                  <a:gd name="connsiteY15" fmla="*/ 35777 h 5056577"/>
                  <a:gd name="connsiteX16" fmla="*/ 2238498 w 2444038"/>
                  <a:gd name="connsiteY16" fmla="*/ 35777 h 5056577"/>
                  <a:gd name="connsiteX17" fmla="*/ 2378798 w 2444038"/>
                  <a:gd name="connsiteY17" fmla="*/ 151665 h 5056577"/>
                  <a:gd name="connsiteX18" fmla="*/ 2433235 w 2444038"/>
                  <a:gd name="connsiteY18" fmla="*/ 329987 h 5056577"/>
                  <a:gd name="connsiteX19" fmla="*/ 2433235 w 2444038"/>
                  <a:gd name="connsiteY19" fmla="*/ 4726731 h 5056577"/>
                  <a:gd name="connsiteX20" fmla="*/ 2443898 w 2444038"/>
                  <a:gd name="connsiteY20" fmla="*/ 4726731 h 5056577"/>
                  <a:gd name="connsiteX21" fmla="*/ 2443898 w 2444038"/>
                  <a:gd name="connsiteY21" fmla="*/ 329847 h 5056577"/>
                  <a:gd name="connsiteX22" fmla="*/ 2387637 w 2444038"/>
                  <a:gd name="connsiteY22" fmla="*/ 145632 h 5056577"/>
                  <a:gd name="connsiteX23" fmla="*/ 2242707 w 2444038"/>
                  <a:gd name="connsiteY23" fmla="*/ 25956 h 5056577"/>
                  <a:gd name="connsiteX24" fmla="*/ 2242707 w 2444038"/>
                  <a:gd name="connsiteY24" fmla="*/ 25956 h 5056577"/>
                  <a:gd name="connsiteX25" fmla="*/ 2114753 w 2444038"/>
                  <a:gd name="connsiteY25" fmla="*/ 0 h 5056577"/>
                  <a:gd name="connsiteX26" fmla="*/ 329426 w 2444038"/>
                  <a:gd name="connsiteY26" fmla="*/ 0 h 5056577"/>
                  <a:gd name="connsiteX27" fmla="*/ 145492 w 2444038"/>
                  <a:gd name="connsiteY27" fmla="*/ 56401 h 5056577"/>
                  <a:gd name="connsiteX28" fmla="*/ 25956 w 2444038"/>
                  <a:gd name="connsiteY28" fmla="*/ 201752 h 5056577"/>
                  <a:gd name="connsiteX29" fmla="*/ 0 w 2444038"/>
                  <a:gd name="connsiteY29" fmla="*/ 329987 h 5056577"/>
                  <a:gd name="connsiteX30" fmla="*/ 0 w 2444038"/>
                  <a:gd name="connsiteY30" fmla="*/ 4726731 h 5056577"/>
                  <a:gd name="connsiteX31" fmla="*/ 56261 w 2444038"/>
                  <a:gd name="connsiteY31" fmla="*/ 4910946 h 5056577"/>
                  <a:gd name="connsiteX32" fmla="*/ 201332 w 2444038"/>
                  <a:gd name="connsiteY32" fmla="*/ 5030623 h 5056577"/>
                  <a:gd name="connsiteX33" fmla="*/ 329286 w 2444038"/>
                  <a:gd name="connsiteY33" fmla="*/ 5056578 h 5056577"/>
                  <a:gd name="connsiteX34" fmla="*/ 2114612 w 2444038"/>
                  <a:gd name="connsiteY34" fmla="*/ 5056578 h 5056577"/>
                  <a:gd name="connsiteX35" fmla="*/ 2298546 w 2444038"/>
                  <a:gd name="connsiteY35" fmla="*/ 5000177 h 5056577"/>
                  <a:gd name="connsiteX36" fmla="*/ 2418083 w 2444038"/>
                  <a:gd name="connsiteY36" fmla="*/ 4854825 h 5056577"/>
                  <a:gd name="connsiteX37" fmla="*/ 2418083 w 2444038"/>
                  <a:gd name="connsiteY37" fmla="*/ 4854825 h 5056577"/>
                  <a:gd name="connsiteX38" fmla="*/ 2444038 w 2444038"/>
                  <a:gd name="connsiteY38" fmla="*/ 4726591 h 5056577"/>
                  <a:gd name="connsiteX39" fmla="*/ 2438707 w 2444038"/>
                  <a:gd name="connsiteY39" fmla="*/ 4726591 h 505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44038" h="5056577">
                    <a:moveTo>
                      <a:pt x="2438847" y="4726731"/>
                    </a:moveTo>
                    <a:lnTo>
                      <a:pt x="2433516" y="4726731"/>
                    </a:lnTo>
                    <a:cubicBezTo>
                      <a:pt x="2433516" y="4770926"/>
                      <a:pt x="2424537" y="4812595"/>
                      <a:pt x="2408542" y="4850757"/>
                    </a:cubicBezTo>
                    <a:lnTo>
                      <a:pt x="2408542" y="4850757"/>
                    </a:lnTo>
                    <a:cubicBezTo>
                      <a:pt x="2384411" y="4908000"/>
                      <a:pt x="2343864" y="4956824"/>
                      <a:pt x="2292934" y="4991338"/>
                    </a:cubicBezTo>
                    <a:cubicBezTo>
                      <a:pt x="2242005" y="5025852"/>
                      <a:pt x="2180975" y="5045915"/>
                      <a:pt x="2115033" y="5045915"/>
                    </a:cubicBezTo>
                    <a:lnTo>
                      <a:pt x="329426" y="5045915"/>
                    </a:lnTo>
                    <a:cubicBezTo>
                      <a:pt x="285372" y="5045915"/>
                      <a:pt x="243702" y="5036936"/>
                      <a:pt x="205541" y="5020801"/>
                    </a:cubicBezTo>
                    <a:cubicBezTo>
                      <a:pt x="148438" y="4996529"/>
                      <a:pt x="99614" y="4955983"/>
                      <a:pt x="65240" y="4904913"/>
                    </a:cubicBezTo>
                    <a:cubicBezTo>
                      <a:pt x="30866" y="4853844"/>
                      <a:pt x="10803" y="4792813"/>
                      <a:pt x="10803" y="4726591"/>
                    </a:cubicBezTo>
                    <a:lnTo>
                      <a:pt x="10803" y="329847"/>
                    </a:lnTo>
                    <a:cubicBezTo>
                      <a:pt x="10803" y="285793"/>
                      <a:pt x="19782" y="243983"/>
                      <a:pt x="35777" y="205821"/>
                    </a:cubicBezTo>
                    <a:cubicBezTo>
                      <a:pt x="59908" y="148578"/>
                      <a:pt x="100455" y="99754"/>
                      <a:pt x="151384" y="65240"/>
                    </a:cubicBezTo>
                    <a:cubicBezTo>
                      <a:pt x="202314" y="30726"/>
                      <a:pt x="263344" y="10663"/>
                      <a:pt x="329286" y="10663"/>
                    </a:cubicBezTo>
                    <a:lnTo>
                      <a:pt x="2114612" y="10663"/>
                    </a:lnTo>
                    <a:cubicBezTo>
                      <a:pt x="2158667" y="10663"/>
                      <a:pt x="2200336" y="19642"/>
                      <a:pt x="2238498" y="35777"/>
                    </a:cubicBezTo>
                    <a:lnTo>
                      <a:pt x="2238498" y="35777"/>
                    </a:lnTo>
                    <a:cubicBezTo>
                      <a:pt x="2295600" y="60049"/>
                      <a:pt x="2344425" y="100596"/>
                      <a:pt x="2378798" y="151665"/>
                    </a:cubicBezTo>
                    <a:cubicBezTo>
                      <a:pt x="2413172" y="202735"/>
                      <a:pt x="2433235" y="263765"/>
                      <a:pt x="2433235" y="329987"/>
                    </a:cubicBezTo>
                    <a:lnTo>
                      <a:pt x="2433235" y="4726731"/>
                    </a:lnTo>
                    <a:lnTo>
                      <a:pt x="2443898" y="4726731"/>
                    </a:lnTo>
                    <a:lnTo>
                      <a:pt x="2443898" y="329847"/>
                    </a:lnTo>
                    <a:cubicBezTo>
                      <a:pt x="2443898" y="261521"/>
                      <a:pt x="2423134" y="198245"/>
                      <a:pt x="2387637" y="145632"/>
                    </a:cubicBezTo>
                    <a:cubicBezTo>
                      <a:pt x="2352141" y="92879"/>
                      <a:pt x="2301633" y="50929"/>
                      <a:pt x="2242707" y="25956"/>
                    </a:cubicBezTo>
                    <a:lnTo>
                      <a:pt x="2242707" y="25956"/>
                    </a:lnTo>
                    <a:cubicBezTo>
                      <a:pt x="2203423" y="9260"/>
                      <a:pt x="2160210" y="0"/>
                      <a:pt x="2114753" y="0"/>
                    </a:cubicBezTo>
                    <a:lnTo>
                      <a:pt x="329426" y="0"/>
                    </a:lnTo>
                    <a:cubicBezTo>
                      <a:pt x="261240" y="0"/>
                      <a:pt x="198105" y="20765"/>
                      <a:pt x="145492" y="56401"/>
                    </a:cubicBezTo>
                    <a:cubicBezTo>
                      <a:pt x="92879" y="92037"/>
                      <a:pt x="50929" y="142546"/>
                      <a:pt x="25956" y="201752"/>
                    </a:cubicBezTo>
                    <a:cubicBezTo>
                      <a:pt x="9260" y="241177"/>
                      <a:pt x="0" y="284390"/>
                      <a:pt x="0" y="329987"/>
                    </a:cubicBezTo>
                    <a:lnTo>
                      <a:pt x="0" y="4726731"/>
                    </a:lnTo>
                    <a:cubicBezTo>
                      <a:pt x="0" y="4795058"/>
                      <a:pt x="20765" y="4858333"/>
                      <a:pt x="56261" y="4910946"/>
                    </a:cubicBezTo>
                    <a:cubicBezTo>
                      <a:pt x="91897" y="4963699"/>
                      <a:pt x="142265" y="5005649"/>
                      <a:pt x="201332" y="5030623"/>
                    </a:cubicBezTo>
                    <a:cubicBezTo>
                      <a:pt x="240616" y="5047318"/>
                      <a:pt x="283828" y="5056578"/>
                      <a:pt x="329286" y="5056578"/>
                    </a:cubicBezTo>
                    <a:lnTo>
                      <a:pt x="2114612" y="5056578"/>
                    </a:lnTo>
                    <a:cubicBezTo>
                      <a:pt x="2182798" y="5056578"/>
                      <a:pt x="2245934" y="5035814"/>
                      <a:pt x="2298546" y="5000177"/>
                    </a:cubicBezTo>
                    <a:cubicBezTo>
                      <a:pt x="2351159" y="4964541"/>
                      <a:pt x="2393109" y="4914032"/>
                      <a:pt x="2418083" y="4854825"/>
                    </a:cubicBezTo>
                    <a:lnTo>
                      <a:pt x="2418083" y="4854825"/>
                    </a:lnTo>
                    <a:cubicBezTo>
                      <a:pt x="2434779" y="4815401"/>
                      <a:pt x="2444038" y="4772189"/>
                      <a:pt x="2444038" y="4726591"/>
                    </a:cubicBezTo>
                    <a:lnTo>
                      <a:pt x="2438707" y="4726591"/>
                    </a:lnTo>
                    <a:close/>
                  </a:path>
                </a:pathLst>
              </a:custGeom>
              <a:solidFill>
                <a:srgbClr val="191919"/>
              </a:solidFill>
              <a:ln w="140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64" name="Graphic 63">
            <a:extLst>
              <a:ext uri="{FF2B5EF4-FFF2-40B4-BE49-F238E27FC236}">
                <a16:creationId xmlns:a16="http://schemas.microsoft.com/office/drawing/2014/main" id="{520FFD7F-ADA7-BC35-9F6F-1EAFAED3D0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" r="-2724" b="18669"/>
          <a:stretch/>
        </p:blipFill>
        <p:spPr>
          <a:xfrm>
            <a:off x="3015225" y="1388733"/>
            <a:ext cx="1029357" cy="10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2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5569FF75-A8A4-74C1-2115-3059D2AD8D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5348" y="1156855"/>
            <a:ext cx="2109027" cy="210902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0CA6655-6B43-983A-E2E5-579EDE95F6CB}"/>
              </a:ext>
            </a:extLst>
          </p:cNvPr>
          <p:cNvGrpSpPr/>
          <p:nvPr/>
        </p:nvGrpSpPr>
        <p:grpSpPr>
          <a:xfrm>
            <a:off x="10734824" y="326035"/>
            <a:ext cx="1382531" cy="322245"/>
            <a:chOff x="10809469" y="176744"/>
            <a:chExt cx="1382531" cy="32224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3768F8-34ED-6DB3-A3F6-5316F36A8F71}"/>
                </a:ext>
              </a:extLst>
            </p:cNvPr>
            <p:cNvGrpSpPr/>
            <p:nvPr/>
          </p:nvGrpSpPr>
          <p:grpSpPr>
            <a:xfrm>
              <a:off x="10809469" y="176744"/>
              <a:ext cx="321952" cy="322245"/>
              <a:chOff x="480481" y="2660931"/>
              <a:chExt cx="2594314" cy="2596671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B09691C-2791-0382-215C-317D4423906B}"/>
                  </a:ext>
                </a:extLst>
              </p:cNvPr>
              <p:cNvSpPr/>
              <p:nvPr/>
            </p:nvSpPr>
            <p:spPr>
              <a:xfrm>
                <a:off x="482989" y="2665565"/>
                <a:ext cx="2591806" cy="2592037"/>
              </a:xfrm>
              <a:custGeom>
                <a:avLst/>
                <a:gdLst>
                  <a:gd name="connsiteX0" fmla="*/ 0 w 2591806"/>
                  <a:gd name="connsiteY0" fmla="*/ 0 h 2592037"/>
                  <a:gd name="connsiteX1" fmla="*/ 2475076 w 2591806"/>
                  <a:gd name="connsiteY1" fmla="*/ 0 h 2592037"/>
                  <a:gd name="connsiteX2" fmla="*/ 2557551 w 2591806"/>
                  <a:gd name="connsiteY2" fmla="*/ 34254 h 2592037"/>
                  <a:gd name="connsiteX3" fmla="*/ 2591806 w 2591806"/>
                  <a:gd name="connsiteY3" fmla="*/ 116730 h 2592037"/>
                  <a:gd name="connsiteX4" fmla="*/ 2591805 w 2591806"/>
                  <a:gd name="connsiteY4" fmla="*/ 2591805 h 2592037"/>
                  <a:gd name="connsiteX5" fmla="*/ 242181 w 2591806"/>
                  <a:gd name="connsiteY5" fmla="*/ 2591987 h 2592037"/>
                  <a:gd name="connsiteX6" fmla="*/ 242181 w 2591806"/>
                  <a:gd name="connsiteY6" fmla="*/ 2592037 h 2592037"/>
                  <a:gd name="connsiteX7" fmla="*/ 627 w 2591806"/>
                  <a:gd name="connsiteY7" fmla="*/ 2592037 h 2592037"/>
                  <a:gd name="connsiteX8" fmla="*/ 627 w 2591806"/>
                  <a:gd name="connsiteY8" fmla="*/ 2478165 h 2592037"/>
                  <a:gd name="connsiteX9" fmla="*/ 2 w 2591806"/>
                  <a:gd name="connsiteY9" fmla="*/ 2475073 h 259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806" h="2592037">
                    <a:moveTo>
                      <a:pt x="0" y="0"/>
                    </a:moveTo>
                    <a:lnTo>
                      <a:pt x="2475076" y="0"/>
                    </a:lnTo>
                    <a:cubicBezTo>
                      <a:pt x="2507225" y="0"/>
                      <a:pt x="2536501" y="13204"/>
                      <a:pt x="2557551" y="34254"/>
                    </a:cubicBezTo>
                    <a:cubicBezTo>
                      <a:pt x="2578600" y="55303"/>
                      <a:pt x="2591806" y="84581"/>
                      <a:pt x="2591806" y="116730"/>
                    </a:cubicBezTo>
                    <a:lnTo>
                      <a:pt x="2591805" y="2591805"/>
                    </a:lnTo>
                    <a:lnTo>
                      <a:pt x="242181" y="2591987"/>
                    </a:lnTo>
                    <a:lnTo>
                      <a:pt x="242181" y="2592037"/>
                    </a:lnTo>
                    <a:lnTo>
                      <a:pt x="627" y="2592037"/>
                    </a:lnTo>
                    <a:lnTo>
                      <a:pt x="627" y="2478165"/>
                    </a:lnTo>
                    <a:lnTo>
                      <a:pt x="2" y="2475073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740DF59-4932-F355-643F-1FF1788EB0D3}"/>
                  </a:ext>
                </a:extLst>
              </p:cNvPr>
              <p:cNvSpPr/>
              <p:nvPr/>
            </p:nvSpPr>
            <p:spPr>
              <a:xfrm>
                <a:off x="48048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4A988D-B914-1D87-C472-F933EE5A9EEF}"/>
                </a:ext>
              </a:extLst>
            </p:cNvPr>
            <p:cNvSpPr txBox="1"/>
            <p:nvPr/>
          </p:nvSpPr>
          <p:spPr>
            <a:xfrm>
              <a:off x="11240999" y="176744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Science</a:t>
              </a: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DBBFCBCD-A2AB-F8C6-FA1C-E891D2ED1C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89" y="78182"/>
            <a:ext cx="5597470" cy="6404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6F90A9-120A-84F3-28BD-4686EB8D6536}"/>
              </a:ext>
            </a:extLst>
          </p:cNvPr>
          <p:cNvSpPr txBox="1"/>
          <p:nvPr/>
        </p:nvSpPr>
        <p:spPr>
          <a:xfrm>
            <a:off x="6899509" y="3713488"/>
            <a:ext cx="424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The most extensive report suite, eliciting truly unique insights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4F0F5-1CF5-0202-7625-EF8DFB71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510" y="2920290"/>
            <a:ext cx="4494458" cy="720291"/>
          </a:xfrm>
        </p:spPr>
        <p:txBody>
          <a:bodyPr/>
          <a:lstStyle/>
          <a:p>
            <a:r>
              <a:rPr lang="en-GB"/>
              <a:t>Smart Reporting</a:t>
            </a:r>
          </a:p>
        </p:txBody>
      </p:sp>
      <p:sp>
        <p:nvSpPr>
          <p:cNvPr id="50" name="Graphic 27">
            <a:extLst>
              <a:ext uri="{FF2B5EF4-FFF2-40B4-BE49-F238E27FC236}">
                <a16:creationId xmlns:a16="http://schemas.microsoft.com/office/drawing/2014/main" id="{50F3A4E6-E325-87F8-7762-347B297965B2}"/>
              </a:ext>
            </a:extLst>
          </p:cNvPr>
          <p:cNvSpPr/>
          <p:nvPr/>
        </p:nvSpPr>
        <p:spPr>
          <a:xfrm>
            <a:off x="4821066" y="5010602"/>
            <a:ext cx="1662973" cy="733097"/>
          </a:xfrm>
          <a:custGeom>
            <a:avLst/>
            <a:gdLst>
              <a:gd name="connsiteX0" fmla="*/ 1662974 w 1662973"/>
              <a:gd name="connsiteY0" fmla="*/ 733097 h 733097"/>
              <a:gd name="connsiteX1" fmla="*/ 862103 w 1662973"/>
              <a:gd name="connsiteY1" fmla="*/ 0 h 733097"/>
              <a:gd name="connsiteX2" fmla="*/ 0 w 1662973"/>
              <a:gd name="connsiteY2" fmla="*/ 733097 h 733097"/>
              <a:gd name="connsiteX3" fmla="*/ 1662974 w 1662973"/>
              <a:gd name="connsiteY3" fmla="*/ 733097 h 73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973" h="733097">
                <a:moveTo>
                  <a:pt x="1662974" y="733097"/>
                </a:moveTo>
                <a:cubicBezTo>
                  <a:pt x="1601910" y="230833"/>
                  <a:pt x="1235362" y="0"/>
                  <a:pt x="862103" y="0"/>
                </a:cubicBezTo>
                <a:cubicBezTo>
                  <a:pt x="488844" y="0"/>
                  <a:pt x="101828" y="230833"/>
                  <a:pt x="0" y="733097"/>
                </a:cubicBezTo>
                <a:lnTo>
                  <a:pt x="1662974" y="733097"/>
                </a:lnTo>
                <a:close/>
              </a:path>
            </a:pathLst>
          </a:custGeom>
          <a:solidFill>
            <a:srgbClr val="1A244A"/>
          </a:solidFill>
          <a:ln w="1674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Graphic 34">
            <a:extLst>
              <a:ext uri="{FF2B5EF4-FFF2-40B4-BE49-F238E27FC236}">
                <a16:creationId xmlns:a16="http://schemas.microsoft.com/office/drawing/2014/main" id="{607F36FF-1362-FCD5-DF46-2CB1BB5A57C8}"/>
              </a:ext>
            </a:extLst>
          </p:cNvPr>
          <p:cNvSpPr/>
          <p:nvPr/>
        </p:nvSpPr>
        <p:spPr>
          <a:xfrm>
            <a:off x="4554366" y="1422737"/>
            <a:ext cx="536352" cy="576262"/>
          </a:xfrm>
          <a:custGeom>
            <a:avLst/>
            <a:gdLst>
              <a:gd name="connsiteX0" fmla="*/ 0 w 536352"/>
              <a:gd name="connsiteY0" fmla="*/ 131540 h 576262"/>
              <a:gd name="connsiteX1" fmla="*/ 0 w 536352"/>
              <a:gd name="connsiteY1" fmla="*/ 576263 h 576262"/>
              <a:gd name="connsiteX2" fmla="*/ 536353 w 536352"/>
              <a:gd name="connsiteY2" fmla="*/ 576263 h 576262"/>
              <a:gd name="connsiteX3" fmla="*/ 536353 w 536352"/>
              <a:gd name="connsiteY3" fmla="*/ 0 h 576262"/>
              <a:gd name="connsiteX4" fmla="*/ 0 w 536352"/>
              <a:gd name="connsiteY4" fmla="*/ 131540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352" h="576262">
                <a:moveTo>
                  <a:pt x="0" y="131540"/>
                </a:moveTo>
                <a:lnTo>
                  <a:pt x="0" y="576263"/>
                </a:lnTo>
                <a:lnTo>
                  <a:pt x="536353" y="576263"/>
                </a:lnTo>
                <a:lnTo>
                  <a:pt x="536353" y="0"/>
                </a:lnTo>
                <a:lnTo>
                  <a:pt x="0" y="131540"/>
                </a:lnTo>
                <a:close/>
              </a:path>
            </a:pathLst>
          </a:custGeom>
          <a:solidFill>
            <a:srgbClr val="1A244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Graphic 36">
            <a:extLst>
              <a:ext uri="{FF2B5EF4-FFF2-40B4-BE49-F238E27FC236}">
                <a16:creationId xmlns:a16="http://schemas.microsoft.com/office/drawing/2014/main" id="{ABC661EC-0775-430A-2662-B7B88BDEA94C}"/>
              </a:ext>
            </a:extLst>
          </p:cNvPr>
          <p:cNvSpPr/>
          <p:nvPr/>
        </p:nvSpPr>
        <p:spPr>
          <a:xfrm>
            <a:off x="741130" y="2966288"/>
            <a:ext cx="1442519" cy="755237"/>
          </a:xfrm>
          <a:custGeom>
            <a:avLst/>
            <a:gdLst>
              <a:gd name="connsiteX0" fmla="*/ 14245 w 1442519"/>
              <a:gd name="connsiteY0" fmla="*/ 673037 h 755237"/>
              <a:gd name="connsiteX1" fmla="*/ 687282 w 1442519"/>
              <a:gd name="connsiteY1" fmla="*/ 0 h 755237"/>
              <a:gd name="connsiteX2" fmla="*/ 1442519 w 1442519"/>
              <a:gd name="connsiteY2" fmla="*/ 755237 h 755237"/>
              <a:gd name="connsiteX3" fmla="*/ 48250 w 1442519"/>
              <a:gd name="connsiteY3" fmla="*/ 755237 h 755237"/>
              <a:gd name="connsiteX4" fmla="*/ 4911 w 1442519"/>
              <a:gd name="connsiteY4" fmla="*/ 728091 h 755237"/>
              <a:gd name="connsiteX5" fmla="*/ 14245 w 1442519"/>
              <a:gd name="connsiteY5" fmla="*/ 673132 h 75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519" h="755237">
                <a:moveTo>
                  <a:pt x="14245" y="673037"/>
                </a:moveTo>
                <a:lnTo>
                  <a:pt x="687282" y="0"/>
                </a:lnTo>
                <a:lnTo>
                  <a:pt x="1442519" y="755237"/>
                </a:lnTo>
                <a:lnTo>
                  <a:pt x="48250" y="755237"/>
                </a:lnTo>
                <a:cubicBezTo>
                  <a:pt x="27866" y="755237"/>
                  <a:pt x="12340" y="743522"/>
                  <a:pt x="4911" y="728091"/>
                </a:cubicBezTo>
                <a:cubicBezTo>
                  <a:pt x="-3376" y="710946"/>
                  <a:pt x="-1757" y="689038"/>
                  <a:pt x="14245" y="67313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Graphic 41">
            <a:extLst>
              <a:ext uri="{FF2B5EF4-FFF2-40B4-BE49-F238E27FC236}">
                <a16:creationId xmlns:a16="http://schemas.microsoft.com/office/drawing/2014/main" id="{E2DC3789-4ACA-FED4-4182-EB0A5A080144}"/>
              </a:ext>
            </a:extLst>
          </p:cNvPr>
          <p:cNvSpPr/>
          <p:nvPr/>
        </p:nvSpPr>
        <p:spPr>
          <a:xfrm>
            <a:off x="5306079" y="4055988"/>
            <a:ext cx="479702" cy="211470"/>
          </a:xfrm>
          <a:custGeom>
            <a:avLst/>
            <a:gdLst>
              <a:gd name="connsiteX0" fmla="*/ 479702 w 479702"/>
              <a:gd name="connsiteY0" fmla="*/ 211470 h 211470"/>
              <a:gd name="connsiteX1" fmla="*/ 248682 w 479702"/>
              <a:gd name="connsiteY1" fmla="*/ 0 h 211470"/>
              <a:gd name="connsiteX2" fmla="*/ 0 w 479702"/>
              <a:gd name="connsiteY2" fmla="*/ 211470 h 211470"/>
              <a:gd name="connsiteX3" fmla="*/ 479702 w 479702"/>
              <a:gd name="connsiteY3" fmla="*/ 211470 h 21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702" h="211470">
                <a:moveTo>
                  <a:pt x="479702" y="211470"/>
                </a:moveTo>
                <a:cubicBezTo>
                  <a:pt x="462088" y="66587"/>
                  <a:pt x="356353" y="0"/>
                  <a:pt x="248682" y="0"/>
                </a:cubicBezTo>
                <a:cubicBezTo>
                  <a:pt x="141012" y="0"/>
                  <a:pt x="29373" y="66587"/>
                  <a:pt x="0" y="211470"/>
                </a:cubicBezTo>
                <a:lnTo>
                  <a:pt x="479702" y="211470"/>
                </a:lnTo>
                <a:close/>
              </a:path>
            </a:pathLst>
          </a:custGeom>
          <a:solidFill>
            <a:schemeClr val="accent1"/>
          </a:solidFill>
          <a:ln w="481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4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thing, pattern, fabric, green&#10;&#10;Description automatically generated">
            <a:extLst>
              <a:ext uri="{FF2B5EF4-FFF2-40B4-BE49-F238E27FC236}">
                <a16:creationId xmlns:a16="http://schemas.microsoft.com/office/drawing/2014/main" id="{28521EF6-4150-B612-C49C-4E1BD29D1F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24D90-BA76-F8BC-F2E9-18C94E8D6D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819" y="0"/>
            <a:ext cx="7501829" cy="6858000"/>
          </a:xfrm>
          <a:prstGeom prst="rect">
            <a:avLst/>
          </a:prstGeom>
          <a:effectLst>
            <a:innerShdw blurRad="152400" dist="12700" dir="10800000">
              <a:prstClr val="black">
                <a:alpha val="32000"/>
              </a:prst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6F90A9-120A-84F3-28BD-4686EB8D6536}"/>
              </a:ext>
            </a:extLst>
          </p:cNvPr>
          <p:cNvSpPr txBox="1"/>
          <p:nvPr/>
        </p:nvSpPr>
        <p:spPr>
          <a:xfrm>
            <a:off x="637778" y="3603523"/>
            <a:ext cx="296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The most innovative presentation of group-level data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4F0F5-1CF5-0202-7625-EF8DFB71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69" y="2532015"/>
            <a:ext cx="4120250" cy="896985"/>
          </a:xfrm>
        </p:spPr>
        <p:txBody>
          <a:bodyPr>
            <a:normAutofit fontScale="90000"/>
          </a:bodyPr>
          <a:lstStyle/>
          <a:p>
            <a:r>
              <a:rPr lang="en-GB"/>
              <a:t>Interactive Analytics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862AE2-C1EF-B052-CA05-C348CFC4077D}"/>
              </a:ext>
            </a:extLst>
          </p:cNvPr>
          <p:cNvSpPr/>
          <p:nvPr/>
        </p:nvSpPr>
        <p:spPr>
          <a:xfrm>
            <a:off x="11533167" y="481781"/>
            <a:ext cx="373698" cy="353961"/>
          </a:xfrm>
          <a:custGeom>
            <a:avLst/>
            <a:gdLst>
              <a:gd name="connsiteX0" fmla="*/ 9904 w 373698"/>
              <a:gd name="connsiteY0" fmla="*/ 19664 h 353961"/>
              <a:gd name="connsiteX1" fmla="*/ 127891 w 373698"/>
              <a:gd name="connsiteY1" fmla="*/ 0 h 353961"/>
              <a:gd name="connsiteX2" fmla="*/ 304872 w 373698"/>
              <a:gd name="connsiteY2" fmla="*/ 9832 h 353961"/>
              <a:gd name="connsiteX3" fmla="*/ 334368 w 373698"/>
              <a:gd name="connsiteY3" fmla="*/ 39329 h 353961"/>
              <a:gd name="connsiteX4" fmla="*/ 344201 w 373698"/>
              <a:gd name="connsiteY4" fmla="*/ 68825 h 353961"/>
              <a:gd name="connsiteX5" fmla="*/ 373698 w 373698"/>
              <a:gd name="connsiteY5" fmla="*/ 147484 h 353961"/>
              <a:gd name="connsiteX6" fmla="*/ 354033 w 373698"/>
              <a:gd name="connsiteY6" fmla="*/ 226142 h 353961"/>
              <a:gd name="connsiteX7" fmla="*/ 236046 w 373698"/>
              <a:gd name="connsiteY7" fmla="*/ 314632 h 353961"/>
              <a:gd name="connsiteX8" fmla="*/ 186885 w 373698"/>
              <a:gd name="connsiteY8" fmla="*/ 324464 h 353961"/>
              <a:gd name="connsiteX9" fmla="*/ 49233 w 373698"/>
              <a:gd name="connsiteY9" fmla="*/ 353961 h 353961"/>
              <a:gd name="connsiteX10" fmla="*/ 9904 w 373698"/>
              <a:gd name="connsiteY10" fmla="*/ 255638 h 353961"/>
              <a:gd name="connsiteX11" fmla="*/ 72 w 373698"/>
              <a:gd name="connsiteY11" fmla="*/ 226142 h 353961"/>
              <a:gd name="connsiteX12" fmla="*/ 9904 w 373698"/>
              <a:gd name="connsiteY12" fmla="*/ 68825 h 353961"/>
              <a:gd name="connsiteX13" fmla="*/ 39401 w 373698"/>
              <a:gd name="connsiteY13" fmla="*/ 49161 h 353961"/>
              <a:gd name="connsiteX14" fmla="*/ 137723 w 373698"/>
              <a:gd name="connsiteY14" fmla="*/ 39329 h 35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698" h="353961">
                <a:moveTo>
                  <a:pt x="9904" y="19664"/>
                </a:moveTo>
                <a:cubicBezTo>
                  <a:pt x="37819" y="14081"/>
                  <a:pt x="103499" y="0"/>
                  <a:pt x="127891" y="0"/>
                </a:cubicBezTo>
                <a:cubicBezTo>
                  <a:pt x="186976" y="0"/>
                  <a:pt x="245878" y="6555"/>
                  <a:pt x="304872" y="9832"/>
                </a:cubicBezTo>
                <a:cubicBezTo>
                  <a:pt x="314704" y="19664"/>
                  <a:pt x="326655" y="27760"/>
                  <a:pt x="334368" y="39329"/>
                </a:cubicBezTo>
                <a:cubicBezTo>
                  <a:pt x="340117" y="47952"/>
                  <a:pt x="340118" y="59299"/>
                  <a:pt x="344201" y="68825"/>
                </a:cubicBezTo>
                <a:cubicBezTo>
                  <a:pt x="375049" y="140802"/>
                  <a:pt x="355571" y="74978"/>
                  <a:pt x="373698" y="147484"/>
                </a:cubicBezTo>
                <a:cubicBezTo>
                  <a:pt x="367143" y="173703"/>
                  <a:pt x="367442" y="202677"/>
                  <a:pt x="354033" y="226142"/>
                </a:cubicBezTo>
                <a:cubicBezTo>
                  <a:pt x="330253" y="267756"/>
                  <a:pt x="279783" y="298727"/>
                  <a:pt x="236046" y="314632"/>
                </a:cubicBezTo>
                <a:cubicBezTo>
                  <a:pt x="220341" y="320343"/>
                  <a:pt x="203169" y="320706"/>
                  <a:pt x="186885" y="324464"/>
                </a:cubicBezTo>
                <a:cubicBezTo>
                  <a:pt x="59484" y="353864"/>
                  <a:pt x="156574" y="336071"/>
                  <a:pt x="49233" y="353961"/>
                </a:cubicBezTo>
                <a:cubicBezTo>
                  <a:pt x="36123" y="321187"/>
                  <a:pt x="22576" y="288584"/>
                  <a:pt x="9904" y="255638"/>
                </a:cubicBezTo>
                <a:cubicBezTo>
                  <a:pt x="6184" y="245965"/>
                  <a:pt x="72" y="236506"/>
                  <a:pt x="72" y="226142"/>
                </a:cubicBezTo>
                <a:cubicBezTo>
                  <a:pt x="72" y="173601"/>
                  <a:pt x="-1494" y="120115"/>
                  <a:pt x="9904" y="68825"/>
                </a:cubicBezTo>
                <a:cubicBezTo>
                  <a:pt x="12467" y="57290"/>
                  <a:pt x="28540" y="53816"/>
                  <a:pt x="39401" y="49161"/>
                </a:cubicBezTo>
                <a:cubicBezTo>
                  <a:pt x="73471" y="34560"/>
                  <a:pt x="100630" y="39329"/>
                  <a:pt x="137723" y="39329"/>
                </a:cubicBezTo>
              </a:path>
            </a:pathLst>
          </a:custGeom>
          <a:solidFill>
            <a:srgbClr val="DC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CA6655-6B43-983A-E2E5-579EDE95F6CB}"/>
              </a:ext>
            </a:extLst>
          </p:cNvPr>
          <p:cNvGrpSpPr/>
          <p:nvPr/>
        </p:nvGrpSpPr>
        <p:grpSpPr>
          <a:xfrm>
            <a:off x="10734824" y="326035"/>
            <a:ext cx="1382531" cy="322245"/>
            <a:chOff x="10809469" y="176744"/>
            <a:chExt cx="1382531" cy="32224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3768F8-34ED-6DB3-A3F6-5316F36A8F71}"/>
                </a:ext>
              </a:extLst>
            </p:cNvPr>
            <p:cNvGrpSpPr/>
            <p:nvPr/>
          </p:nvGrpSpPr>
          <p:grpSpPr>
            <a:xfrm>
              <a:off x="10809469" y="176744"/>
              <a:ext cx="321952" cy="322245"/>
              <a:chOff x="480481" y="2660931"/>
              <a:chExt cx="2594314" cy="2596671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B09691C-2791-0382-215C-317D4423906B}"/>
                  </a:ext>
                </a:extLst>
              </p:cNvPr>
              <p:cNvSpPr/>
              <p:nvPr/>
            </p:nvSpPr>
            <p:spPr>
              <a:xfrm>
                <a:off x="482989" y="2665565"/>
                <a:ext cx="2591806" cy="2592037"/>
              </a:xfrm>
              <a:custGeom>
                <a:avLst/>
                <a:gdLst>
                  <a:gd name="connsiteX0" fmla="*/ 0 w 2591806"/>
                  <a:gd name="connsiteY0" fmla="*/ 0 h 2592037"/>
                  <a:gd name="connsiteX1" fmla="*/ 2475076 w 2591806"/>
                  <a:gd name="connsiteY1" fmla="*/ 0 h 2592037"/>
                  <a:gd name="connsiteX2" fmla="*/ 2557551 w 2591806"/>
                  <a:gd name="connsiteY2" fmla="*/ 34254 h 2592037"/>
                  <a:gd name="connsiteX3" fmla="*/ 2591806 w 2591806"/>
                  <a:gd name="connsiteY3" fmla="*/ 116730 h 2592037"/>
                  <a:gd name="connsiteX4" fmla="*/ 2591805 w 2591806"/>
                  <a:gd name="connsiteY4" fmla="*/ 2591805 h 2592037"/>
                  <a:gd name="connsiteX5" fmla="*/ 242181 w 2591806"/>
                  <a:gd name="connsiteY5" fmla="*/ 2591987 h 2592037"/>
                  <a:gd name="connsiteX6" fmla="*/ 242181 w 2591806"/>
                  <a:gd name="connsiteY6" fmla="*/ 2592037 h 2592037"/>
                  <a:gd name="connsiteX7" fmla="*/ 627 w 2591806"/>
                  <a:gd name="connsiteY7" fmla="*/ 2592037 h 2592037"/>
                  <a:gd name="connsiteX8" fmla="*/ 627 w 2591806"/>
                  <a:gd name="connsiteY8" fmla="*/ 2478165 h 2592037"/>
                  <a:gd name="connsiteX9" fmla="*/ 2 w 2591806"/>
                  <a:gd name="connsiteY9" fmla="*/ 2475073 h 259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806" h="2592037">
                    <a:moveTo>
                      <a:pt x="0" y="0"/>
                    </a:moveTo>
                    <a:lnTo>
                      <a:pt x="2475076" y="0"/>
                    </a:lnTo>
                    <a:cubicBezTo>
                      <a:pt x="2507225" y="0"/>
                      <a:pt x="2536501" y="13204"/>
                      <a:pt x="2557551" y="34254"/>
                    </a:cubicBezTo>
                    <a:cubicBezTo>
                      <a:pt x="2578600" y="55303"/>
                      <a:pt x="2591806" y="84581"/>
                      <a:pt x="2591806" y="116730"/>
                    </a:cubicBezTo>
                    <a:lnTo>
                      <a:pt x="2591805" y="2591805"/>
                    </a:lnTo>
                    <a:lnTo>
                      <a:pt x="242181" y="2591987"/>
                    </a:lnTo>
                    <a:lnTo>
                      <a:pt x="242181" y="2592037"/>
                    </a:lnTo>
                    <a:lnTo>
                      <a:pt x="627" y="2592037"/>
                    </a:lnTo>
                    <a:lnTo>
                      <a:pt x="627" y="2478165"/>
                    </a:lnTo>
                    <a:lnTo>
                      <a:pt x="2" y="2475073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740DF59-4932-F355-643F-1FF1788EB0D3}"/>
                  </a:ext>
                </a:extLst>
              </p:cNvPr>
              <p:cNvSpPr/>
              <p:nvPr/>
            </p:nvSpPr>
            <p:spPr>
              <a:xfrm>
                <a:off x="48048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B1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4A988D-B914-1D87-C472-F933EE5A9EEF}"/>
                </a:ext>
              </a:extLst>
            </p:cNvPr>
            <p:cNvSpPr txBox="1"/>
            <p:nvPr/>
          </p:nvSpPr>
          <p:spPr>
            <a:xfrm>
              <a:off x="11240999" y="176744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3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C6AD6-9712-F21E-87B7-A32C7E797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“Saville have produced a range of Wave reports that are truly innovative and insightful.”</a:t>
            </a:r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717863-2BBE-76D8-CD9F-2EB8DEBE1A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609" y="3586076"/>
            <a:ext cx="3905992" cy="329207"/>
          </a:xfrm>
        </p:spPr>
        <p:txBody>
          <a:bodyPr/>
          <a:lstStyle/>
          <a:p>
            <a:r>
              <a:rPr lang="en-GB"/>
              <a:t>Senior Talent Acquisition Manager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EA3DFB-F0A2-5974-123F-3650F93AFC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609" y="3853155"/>
            <a:ext cx="3905992" cy="329207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VIRGIN MEDIA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47117B-284C-3BF7-B34E-53C2CE2A5722}"/>
              </a:ext>
            </a:extLst>
          </p:cNvPr>
          <p:cNvGrpSpPr/>
          <p:nvPr/>
        </p:nvGrpSpPr>
        <p:grpSpPr>
          <a:xfrm>
            <a:off x="10734824" y="326035"/>
            <a:ext cx="1382531" cy="322245"/>
            <a:chOff x="10809469" y="176744"/>
            <a:chExt cx="1382531" cy="32224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9EDA05-77CB-B096-DF2E-77D525B885C5}"/>
                </a:ext>
              </a:extLst>
            </p:cNvPr>
            <p:cNvGrpSpPr/>
            <p:nvPr/>
          </p:nvGrpSpPr>
          <p:grpSpPr>
            <a:xfrm>
              <a:off x="10809469" y="176744"/>
              <a:ext cx="321952" cy="322245"/>
              <a:chOff x="480481" y="2660931"/>
              <a:chExt cx="2594314" cy="2596671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57EFAFF-7700-EAC1-FC00-85C33989FEE6}"/>
                  </a:ext>
                </a:extLst>
              </p:cNvPr>
              <p:cNvSpPr/>
              <p:nvPr/>
            </p:nvSpPr>
            <p:spPr>
              <a:xfrm>
                <a:off x="482989" y="2665565"/>
                <a:ext cx="2591806" cy="2592037"/>
              </a:xfrm>
              <a:custGeom>
                <a:avLst/>
                <a:gdLst>
                  <a:gd name="connsiteX0" fmla="*/ 0 w 2591806"/>
                  <a:gd name="connsiteY0" fmla="*/ 0 h 2592037"/>
                  <a:gd name="connsiteX1" fmla="*/ 2475076 w 2591806"/>
                  <a:gd name="connsiteY1" fmla="*/ 0 h 2592037"/>
                  <a:gd name="connsiteX2" fmla="*/ 2557551 w 2591806"/>
                  <a:gd name="connsiteY2" fmla="*/ 34254 h 2592037"/>
                  <a:gd name="connsiteX3" fmla="*/ 2591806 w 2591806"/>
                  <a:gd name="connsiteY3" fmla="*/ 116730 h 2592037"/>
                  <a:gd name="connsiteX4" fmla="*/ 2591805 w 2591806"/>
                  <a:gd name="connsiteY4" fmla="*/ 2591805 h 2592037"/>
                  <a:gd name="connsiteX5" fmla="*/ 242181 w 2591806"/>
                  <a:gd name="connsiteY5" fmla="*/ 2591987 h 2592037"/>
                  <a:gd name="connsiteX6" fmla="*/ 242181 w 2591806"/>
                  <a:gd name="connsiteY6" fmla="*/ 2592037 h 2592037"/>
                  <a:gd name="connsiteX7" fmla="*/ 627 w 2591806"/>
                  <a:gd name="connsiteY7" fmla="*/ 2592037 h 2592037"/>
                  <a:gd name="connsiteX8" fmla="*/ 627 w 2591806"/>
                  <a:gd name="connsiteY8" fmla="*/ 2478165 h 2592037"/>
                  <a:gd name="connsiteX9" fmla="*/ 2 w 2591806"/>
                  <a:gd name="connsiteY9" fmla="*/ 2475073 h 259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806" h="2592037">
                    <a:moveTo>
                      <a:pt x="0" y="0"/>
                    </a:moveTo>
                    <a:lnTo>
                      <a:pt x="2475076" y="0"/>
                    </a:lnTo>
                    <a:cubicBezTo>
                      <a:pt x="2507225" y="0"/>
                      <a:pt x="2536501" y="13204"/>
                      <a:pt x="2557551" y="34254"/>
                    </a:cubicBezTo>
                    <a:cubicBezTo>
                      <a:pt x="2578600" y="55303"/>
                      <a:pt x="2591806" y="84581"/>
                      <a:pt x="2591806" y="116730"/>
                    </a:cubicBezTo>
                    <a:lnTo>
                      <a:pt x="2591805" y="2591805"/>
                    </a:lnTo>
                    <a:lnTo>
                      <a:pt x="242181" y="2591987"/>
                    </a:lnTo>
                    <a:lnTo>
                      <a:pt x="242181" y="2592037"/>
                    </a:lnTo>
                    <a:lnTo>
                      <a:pt x="627" y="2592037"/>
                    </a:lnTo>
                    <a:lnTo>
                      <a:pt x="627" y="2478165"/>
                    </a:lnTo>
                    <a:lnTo>
                      <a:pt x="2" y="2475073"/>
                    </a:lnTo>
                    <a:close/>
                  </a:path>
                </a:pathLst>
              </a:custGeom>
              <a:solidFill>
                <a:srgbClr val="4850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2C7A36E-6411-3BB5-9A2F-36D136EE4F2F}"/>
                  </a:ext>
                </a:extLst>
              </p:cNvPr>
              <p:cNvSpPr/>
              <p:nvPr/>
            </p:nvSpPr>
            <p:spPr>
              <a:xfrm>
                <a:off x="48048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B1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98CD3A-FF67-E666-202D-0A9D3D14A61B}"/>
                </a:ext>
              </a:extLst>
            </p:cNvPr>
            <p:cNvSpPr txBox="1"/>
            <p:nvPr/>
          </p:nvSpPr>
          <p:spPr>
            <a:xfrm>
              <a:off x="11240999" y="176744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72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CB5F97A-5DDD-725F-91A1-7A52DD8E02F8}"/>
              </a:ext>
            </a:extLst>
          </p:cNvPr>
          <p:cNvGrpSpPr/>
          <p:nvPr/>
        </p:nvGrpSpPr>
        <p:grpSpPr>
          <a:xfrm>
            <a:off x="10734824" y="326035"/>
            <a:ext cx="1382531" cy="322245"/>
            <a:chOff x="10809469" y="176744"/>
            <a:chExt cx="1382531" cy="3222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1E85D6-5C4B-05B2-D98A-5D3E45C46D89}"/>
                </a:ext>
              </a:extLst>
            </p:cNvPr>
            <p:cNvGrpSpPr/>
            <p:nvPr/>
          </p:nvGrpSpPr>
          <p:grpSpPr>
            <a:xfrm>
              <a:off x="10809469" y="176744"/>
              <a:ext cx="321952" cy="322245"/>
              <a:chOff x="480481" y="2660931"/>
              <a:chExt cx="2594314" cy="259667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8C99690-9AFB-81CB-3FA2-DDE52449AEBF}"/>
                  </a:ext>
                </a:extLst>
              </p:cNvPr>
              <p:cNvSpPr/>
              <p:nvPr/>
            </p:nvSpPr>
            <p:spPr>
              <a:xfrm>
                <a:off x="482989" y="2665565"/>
                <a:ext cx="2591806" cy="2592037"/>
              </a:xfrm>
              <a:custGeom>
                <a:avLst/>
                <a:gdLst>
                  <a:gd name="connsiteX0" fmla="*/ 0 w 2591806"/>
                  <a:gd name="connsiteY0" fmla="*/ 0 h 2592037"/>
                  <a:gd name="connsiteX1" fmla="*/ 2475076 w 2591806"/>
                  <a:gd name="connsiteY1" fmla="*/ 0 h 2592037"/>
                  <a:gd name="connsiteX2" fmla="*/ 2557551 w 2591806"/>
                  <a:gd name="connsiteY2" fmla="*/ 34254 h 2592037"/>
                  <a:gd name="connsiteX3" fmla="*/ 2591806 w 2591806"/>
                  <a:gd name="connsiteY3" fmla="*/ 116730 h 2592037"/>
                  <a:gd name="connsiteX4" fmla="*/ 2591805 w 2591806"/>
                  <a:gd name="connsiteY4" fmla="*/ 2591805 h 2592037"/>
                  <a:gd name="connsiteX5" fmla="*/ 242181 w 2591806"/>
                  <a:gd name="connsiteY5" fmla="*/ 2591987 h 2592037"/>
                  <a:gd name="connsiteX6" fmla="*/ 242181 w 2591806"/>
                  <a:gd name="connsiteY6" fmla="*/ 2592037 h 2592037"/>
                  <a:gd name="connsiteX7" fmla="*/ 627 w 2591806"/>
                  <a:gd name="connsiteY7" fmla="*/ 2592037 h 2592037"/>
                  <a:gd name="connsiteX8" fmla="*/ 627 w 2591806"/>
                  <a:gd name="connsiteY8" fmla="*/ 2478165 h 2592037"/>
                  <a:gd name="connsiteX9" fmla="*/ 2 w 2591806"/>
                  <a:gd name="connsiteY9" fmla="*/ 2475073 h 259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806" h="2592037">
                    <a:moveTo>
                      <a:pt x="0" y="0"/>
                    </a:moveTo>
                    <a:lnTo>
                      <a:pt x="2475076" y="0"/>
                    </a:lnTo>
                    <a:cubicBezTo>
                      <a:pt x="2507225" y="0"/>
                      <a:pt x="2536501" y="13204"/>
                      <a:pt x="2557551" y="34254"/>
                    </a:cubicBezTo>
                    <a:cubicBezTo>
                      <a:pt x="2578600" y="55303"/>
                      <a:pt x="2591806" y="84581"/>
                      <a:pt x="2591806" y="116730"/>
                    </a:cubicBezTo>
                    <a:lnTo>
                      <a:pt x="2591805" y="2591805"/>
                    </a:lnTo>
                    <a:lnTo>
                      <a:pt x="242181" y="2591987"/>
                    </a:lnTo>
                    <a:lnTo>
                      <a:pt x="242181" y="2592037"/>
                    </a:lnTo>
                    <a:lnTo>
                      <a:pt x="627" y="2592037"/>
                    </a:lnTo>
                    <a:lnTo>
                      <a:pt x="627" y="2478165"/>
                    </a:lnTo>
                    <a:lnTo>
                      <a:pt x="2" y="2475073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40284A1-59CE-DD98-9548-838DC291EC62}"/>
                  </a:ext>
                </a:extLst>
              </p:cNvPr>
              <p:cNvSpPr/>
              <p:nvPr/>
            </p:nvSpPr>
            <p:spPr>
              <a:xfrm>
                <a:off x="48048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B1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BE6397-13B9-7EDE-DCB3-D89BE6F5596F}"/>
                </a:ext>
              </a:extLst>
            </p:cNvPr>
            <p:cNvSpPr txBox="1"/>
            <p:nvPr/>
          </p:nvSpPr>
          <p:spPr>
            <a:xfrm>
              <a:off x="11240999" y="176744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Science</a:t>
              </a:r>
            </a:p>
          </p:txBody>
        </p:sp>
      </p:grp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B045AC49-C1F9-D173-CAC1-761D455CDCE9}"/>
              </a:ext>
            </a:extLst>
          </p:cNvPr>
          <p:cNvSpPr txBox="1">
            <a:spLocks/>
          </p:cNvSpPr>
          <p:nvPr/>
        </p:nvSpPr>
        <p:spPr>
          <a:xfrm>
            <a:off x="1386079" y="4724382"/>
            <a:ext cx="4081658" cy="456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 higher caliber of candidates </a:t>
            </a:r>
          </a:p>
        </p:txBody>
      </p:sp>
    </p:spTree>
    <p:extLst>
      <p:ext uri="{BB962C8B-B14F-4D97-AF65-F5344CB8AC3E}">
        <p14:creationId xmlns:p14="http://schemas.microsoft.com/office/powerpoint/2010/main" val="4430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6">
            <a:extLst>
              <a:ext uri="{FF2B5EF4-FFF2-40B4-BE49-F238E27FC236}">
                <a16:creationId xmlns:a16="http://schemas.microsoft.com/office/drawing/2014/main" id="{0C6541EE-A1BA-DC69-C7D8-153A6A8E5834}"/>
              </a:ext>
            </a:extLst>
          </p:cNvPr>
          <p:cNvSpPr/>
          <p:nvPr/>
        </p:nvSpPr>
        <p:spPr>
          <a:xfrm>
            <a:off x="7507500" y="1473721"/>
            <a:ext cx="2421739" cy="1267912"/>
          </a:xfrm>
          <a:custGeom>
            <a:avLst/>
            <a:gdLst>
              <a:gd name="connsiteX0" fmla="*/ 14245 w 1442519"/>
              <a:gd name="connsiteY0" fmla="*/ 673037 h 755237"/>
              <a:gd name="connsiteX1" fmla="*/ 687282 w 1442519"/>
              <a:gd name="connsiteY1" fmla="*/ 0 h 755237"/>
              <a:gd name="connsiteX2" fmla="*/ 1442519 w 1442519"/>
              <a:gd name="connsiteY2" fmla="*/ 755237 h 755237"/>
              <a:gd name="connsiteX3" fmla="*/ 48250 w 1442519"/>
              <a:gd name="connsiteY3" fmla="*/ 755237 h 755237"/>
              <a:gd name="connsiteX4" fmla="*/ 4911 w 1442519"/>
              <a:gd name="connsiteY4" fmla="*/ 728091 h 755237"/>
              <a:gd name="connsiteX5" fmla="*/ 14245 w 1442519"/>
              <a:gd name="connsiteY5" fmla="*/ 673132 h 75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519" h="755237">
                <a:moveTo>
                  <a:pt x="14245" y="673037"/>
                </a:moveTo>
                <a:lnTo>
                  <a:pt x="687282" y="0"/>
                </a:lnTo>
                <a:lnTo>
                  <a:pt x="1442519" y="755237"/>
                </a:lnTo>
                <a:lnTo>
                  <a:pt x="48250" y="755237"/>
                </a:lnTo>
                <a:cubicBezTo>
                  <a:pt x="27866" y="755237"/>
                  <a:pt x="12340" y="743522"/>
                  <a:pt x="4911" y="728091"/>
                </a:cubicBezTo>
                <a:cubicBezTo>
                  <a:pt x="-3376" y="710946"/>
                  <a:pt x="-1757" y="689038"/>
                  <a:pt x="14245" y="67313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9DDA3-3F1C-4137-6851-B18636C1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91" y="1364823"/>
            <a:ext cx="3635404" cy="523220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/>
              <a:t>Swiftly collect the most powerful data points &amp; build stronger applicant pipelines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2109D1-6CB2-4B68-E7AD-8056C9FE21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4179" y="993007"/>
            <a:ext cx="2907328" cy="456190"/>
          </a:xfrm>
        </p:spPr>
        <p:txBody>
          <a:bodyPr>
            <a:normAutofit/>
          </a:bodyPr>
          <a:lstStyle/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Pacey Prediction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B47E26-DC8F-215D-74DB-709AC6107A7B}"/>
              </a:ext>
            </a:extLst>
          </p:cNvPr>
          <p:cNvGrpSpPr/>
          <p:nvPr/>
        </p:nvGrpSpPr>
        <p:grpSpPr>
          <a:xfrm>
            <a:off x="4469302" y="531693"/>
            <a:ext cx="7362923" cy="5794614"/>
            <a:chOff x="-178672" y="838200"/>
            <a:chExt cx="6380526" cy="518160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48D2CDB-A6B4-C22F-1F37-35CF9A6EFC34}"/>
                </a:ext>
              </a:extLst>
            </p:cNvPr>
            <p:cNvSpPr/>
            <p:nvPr/>
          </p:nvSpPr>
          <p:spPr>
            <a:xfrm>
              <a:off x="3503465" y="3137044"/>
              <a:ext cx="2614385" cy="1763274"/>
            </a:xfrm>
            <a:custGeom>
              <a:avLst/>
              <a:gdLst>
                <a:gd name="connsiteX0" fmla="*/ 0 w 2727960"/>
                <a:gd name="connsiteY0" fmla="*/ 1844040 h 2011680"/>
                <a:gd name="connsiteX1" fmla="*/ 308610 w 2727960"/>
                <a:gd name="connsiteY1" fmla="*/ 1992630 h 2011680"/>
                <a:gd name="connsiteX2" fmla="*/ 411480 w 2727960"/>
                <a:gd name="connsiteY2" fmla="*/ 2011680 h 2011680"/>
                <a:gd name="connsiteX3" fmla="*/ 506730 w 2727960"/>
                <a:gd name="connsiteY3" fmla="*/ 1981200 h 2011680"/>
                <a:gd name="connsiteX4" fmla="*/ 2727960 w 2727960"/>
                <a:gd name="connsiteY4" fmla="*/ 868680 h 2011680"/>
                <a:gd name="connsiteX5" fmla="*/ 2716530 w 2727960"/>
                <a:gd name="connsiteY5" fmla="*/ 758190 h 2011680"/>
                <a:gd name="connsiteX6" fmla="*/ 2689860 w 2727960"/>
                <a:gd name="connsiteY6" fmla="*/ 731520 h 2011680"/>
                <a:gd name="connsiteX7" fmla="*/ 2674620 w 2727960"/>
                <a:gd name="connsiteY7" fmla="*/ 723900 h 2011680"/>
                <a:gd name="connsiteX8" fmla="*/ 2678430 w 2727960"/>
                <a:gd name="connsiteY8" fmla="*/ 746760 h 2011680"/>
                <a:gd name="connsiteX9" fmla="*/ 2678430 w 2727960"/>
                <a:gd name="connsiteY9" fmla="*/ 758190 h 2011680"/>
                <a:gd name="connsiteX10" fmla="*/ 1192530 w 2727960"/>
                <a:gd name="connsiteY10" fmla="*/ 0 h 2011680"/>
                <a:gd name="connsiteX11" fmla="*/ 0 w 2727960"/>
                <a:gd name="connsiteY11" fmla="*/ 1844040 h 2011680"/>
                <a:gd name="connsiteX0" fmla="*/ 0 w 2990850"/>
                <a:gd name="connsiteY0" fmla="*/ 1718310 h 2011680"/>
                <a:gd name="connsiteX1" fmla="*/ 571500 w 2990850"/>
                <a:gd name="connsiteY1" fmla="*/ 1992630 h 2011680"/>
                <a:gd name="connsiteX2" fmla="*/ 674370 w 2990850"/>
                <a:gd name="connsiteY2" fmla="*/ 2011680 h 2011680"/>
                <a:gd name="connsiteX3" fmla="*/ 769620 w 2990850"/>
                <a:gd name="connsiteY3" fmla="*/ 1981200 h 2011680"/>
                <a:gd name="connsiteX4" fmla="*/ 2990850 w 2990850"/>
                <a:gd name="connsiteY4" fmla="*/ 868680 h 2011680"/>
                <a:gd name="connsiteX5" fmla="*/ 2979420 w 2990850"/>
                <a:gd name="connsiteY5" fmla="*/ 758190 h 2011680"/>
                <a:gd name="connsiteX6" fmla="*/ 2952750 w 2990850"/>
                <a:gd name="connsiteY6" fmla="*/ 731520 h 2011680"/>
                <a:gd name="connsiteX7" fmla="*/ 2937510 w 2990850"/>
                <a:gd name="connsiteY7" fmla="*/ 723900 h 2011680"/>
                <a:gd name="connsiteX8" fmla="*/ 2941320 w 2990850"/>
                <a:gd name="connsiteY8" fmla="*/ 746760 h 2011680"/>
                <a:gd name="connsiteX9" fmla="*/ 2941320 w 2990850"/>
                <a:gd name="connsiteY9" fmla="*/ 758190 h 2011680"/>
                <a:gd name="connsiteX10" fmla="*/ 1455420 w 2990850"/>
                <a:gd name="connsiteY10" fmla="*/ 0 h 2011680"/>
                <a:gd name="connsiteX11" fmla="*/ 0 w 2990850"/>
                <a:gd name="connsiteY11" fmla="*/ 1718310 h 2011680"/>
                <a:gd name="connsiteX0" fmla="*/ 0 w 2987040"/>
                <a:gd name="connsiteY0" fmla="*/ 1703070 h 2011680"/>
                <a:gd name="connsiteX1" fmla="*/ 567690 w 2987040"/>
                <a:gd name="connsiteY1" fmla="*/ 1992630 h 2011680"/>
                <a:gd name="connsiteX2" fmla="*/ 670560 w 2987040"/>
                <a:gd name="connsiteY2" fmla="*/ 2011680 h 2011680"/>
                <a:gd name="connsiteX3" fmla="*/ 765810 w 2987040"/>
                <a:gd name="connsiteY3" fmla="*/ 1981200 h 2011680"/>
                <a:gd name="connsiteX4" fmla="*/ 2987040 w 2987040"/>
                <a:gd name="connsiteY4" fmla="*/ 868680 h 2011680"/>
                <a:gd name="connsiteX5" fmla="*/ 2975610 w 2987040"/>
                <a:gd name="connsiteY5" fmla="*/ 758190 h 2011680"/>
                <a:gd name="connsiteX6" fmla="*/ 2948940 w 2987040"/>
                <a:gd name="connsiteY6" fmla="*/ 731520 h 2011680"/>
                <a:gd name="connsiteX7" fmla="*/ 2933700 w 2987040"/>
                <a:gd name="connsiteY7" fmla="*/ 723900 h 2011680"/>
                <a:gd name="connsiteX8" fmla="*/ 2937510 w 2987040"/>
                <a:gd name="connsiteY8" fmla="*/ 746760 h 2011680"/>
                <a:gd name="connsiteX9" fmla="*/ 2937510 w 2987040"/>
                <a:gd name="connsiteY9" fmla="*/ 758190 h 2011680"/>
                <a:gd name="connsiteX10" fmla="*/ 1451610 w 2987040"/>
                <a:gd name="connsiteY10" fmla="*/ 0 h 2011680"/>
                <a:gd name="connsiteX11" fmla="*/ 0 w 2987040"/>
                <a:gd name="connsiteY11" fmla="*/ 1703070 h 2011680"/>
                <a:gd name="connsiteX0" fmla="*/ 0 w 2987040"/>
                <a:gd name="connsiteY0" fmla="*/ 1703070 h 2011680"/>
                <a:gd name="connsiteX1" fmla="*/ 567690 w 2987040"/>
                <a:gd name="connsiteY1" fmla="*/ 1992630 h 2011680"/>
                <a:gd name="connsiteX2" fmla="*/ 670560 w 2987040"/>
                <a:gd name="connsiteY2" fmla="*/ 2011680 h 2011680"/>
                <a:gd name="connsiteX3" fmla="*/ 765810 w 2987040"/>
                <a:gd name="connsiteY3" fmla="*/ 1981200 h 2011680"/>
                <a:gd name="connsiteX4" fmla="*/ 2987040 w 2987040"/>
                <a:gd name="connsiteY4" fmla="*/ 868680 h 2011680"/>
                <a:gd name="connsiteX5" fmla="*/ 2975610 w 2987040"/>
                <a:gd name="connsiteY5" fmla="*/ 758190 h 2011680"/>
                <a:gd name="connsiteX6" fmla="*/ 2948940 w 2987040"/>
                <a:gd name="connsiteY6" fmla="*/ 731520 h 2011680"/>
                <a:gd name="connsiteX7" fmla="*/ 2933700 w 2987040"/>
                <a:gd name="connsiteY7" fmla="*/ 723900 h 2011680"/>
                <a:gd name="connsiteX8" fmla="*/ 2937510 w 2987040"/>
                <a:gd name="connsiteY8" fmla="*/ 746760 h 2011680"/>
                <a:gd name="connsiteX9" fmla="*/ 2754947 w 2987040"/>
                <a:gd name="connsiteY9" fmla="*/ 658215 h 2011680"/>
                <a:gd name="connsiteX10" fmla="*/ 1451610 w 2987040"/>
                <a:gd name="connsiteY10" fmla="*/ 0 h 2011680"/>
                <a:gd name="connsiteX11" fmla="*/ 0 w 2987040"/>
                <a:gd name="connsiteY11" fmla="*/ 1703070 h 2011680"/>
                <a:gd name="connsiteX0" fmla="*/ 0 w 2987040"/>
                <a:gd name="connsiteY0" fmla="*/ 1703070 h 2011680"/>
                <a:gd name="connsiteX1" fmla="*/ 567690 w 2987040"/>
                <a:gd name="connsiteY1" fmla="*/ 1992630 h 2011680"/>
                <a:gd name="connsiteX2" fmla="*/ 670560 w 2987040"/>
                <a:gd name="connsiteY2" fmla="*/ 2011680 h 2011680"/>
                <a:gd name="connsiteX3" fmla="*/ 765810 w 2987040"/>
                <a:gd name="connsiteY3" fmla="*/ 1981200 h 2011680"/>
                <a:gd name="connsiteX4" fmla="*/ 2987040 w 2987040"/>
                <a:gd name="connsiteY4" fmla="*/ 868680 h 2011680"/>
                <a:gd name="connsiteX5" fmla="*/ 2975610 w 2987040"/>
                <a:gd name="connsiteY5" fmla="*/ 758190 h 2011680"/>
                <a:gd name="connsiteX6" fmla="*/ 2948940 w 2987040"/>
                <a:gd name="connsiteY6" fmla="*/ 731520 h 2011680"/>
                <a:gd name="connsiteX7" fmla="*/ 2933700 w 2987040"/>
                <a:gd name="connsiteY7" fmla="*/ 723900 h 2011680"/>
                <a:gd name="connsiteX8" fmla="*/ 2833188 w 2987040"/>
                <a:gd name="connsiteY8" fmla="*/ 698946 h 2011680"/>
                <a:gd name="connsiteX9" fmla="*/ 2754947 w 2987040"/>
                <a:gd name="connsiteY9" fmla="*/ 658215 h 2011680"/>
                <a:gd name="connsiteX10" fmla="*/ 1451610 w 2987040"/>
                <a:gd name="connsiteY10" fmla="*/ 0 h 2011680"/>
                <a:gd name="connsiteX11" fmla="*/ 0 w 2987040"/>
                <a:gd name="connsiteY11" fmla="*/ 1703070 h 2011680"/>
                <a:gd name="connsiteX0" fmla="*/ 0 w 2987040"/>
                <a:gd name="connsiteY0" fmla="*/ 1703070 h 2011680"/>
                <a:gd name="connsiteX1" fmla="*/ 567690 w 2987040"/>
                <a:gd name="connsiteY1" fmla="*/ 1992630 h 2011680"/>
                <a:gd name="connsiteX2" fmla="*/ 670560 w 2987040"/>
                <a:gd name="connsiteY2" fmla="*/ 2011680 h 2011680"/>
                <a:gd name="connsiteX3" fmla="*/ 765810 w 2987040"/>
                <a:gd name="connsiteY3" fmla="*/ 1981200 h 2011680"/>
                <a:gd name="connsiteX4" fmla="*/ 2987040 w 2987040"/>
                <a:gd name="connsiteY4" fmla="*/ 868680 h 2011680"/>
                <a:gd name="connsiteX5" fmla="*/ 2975610 w 2987040"/>
                <a:gd name="connsiteY5" fmla="*/ 758190 h 2011680"/>
                <a:gd name="connsiteX6" fmla="*/ 2948940 w 2987040"/>
                <a:gd name="connsiteY6" fmla="*/ 731520 h 2011680"/>
                <a:gd name="connsiteX7" fmla="*/ 2925007 w 2987040"/>
                <a:gd name="connsiteY7" fmla="*/ 739114 h 2011680"/>
                <a:gd name="connsiteX8" fmla="*/ 2833188 w 2987040"/>
                <a:gd name="connsiteY8" fmla="*/ 698946 h 2011680"/>
                <a:gd name="connsiteX9" fmla="*/ 2754947 w 2987040"/>
                <a:gd name="connsiteY9" fmla="*/ 658215 h 2011680"/>
                <a:gd name="connsiteX10" fmla="*/ 1451610 w 2987040"/>
                <a:gd name="connsiteY10" fmla="*/ 0 h 2011680"/>
                <a:gd name="connsiteX11" fmla="*/ 0 w 2987040"/>
                <a:gd name="connsiteY11" fmla="*/ 1703070 h 2011680"/>
                <a:gd name="connsiteX0" fmla="*/ 0 w 2987040"/>
                <a:gd name="connsiteY0" fmla="*/ 1703070 h 2011680"/>
                <a:gd name="connsiteX1" fmla="*/ 567690 w 2987040"/>
                <a:gd name="connsiteY1" fmla="*/ 1992630 h 2011680"/>
                <a:gd name="connsiteX2" fmla="*/ 670560 w 2987040"/>
                <a:gd name="connsiteY2" fmla="*/ 2011680 h 2011680"/>
                <a:gd name="connsiteX3" fmla="*/ 765810 w 2987040"/>
                <a:gd name="connsiteY3" fmla="*/ 1981200 h 2011680"/>
                <a:gd name="connsiteX4" fmla="*/ 2987040 w 2987040"/>
                <a:gd name="connsiteY4" fmla="*/ 868680 h 2011680"/>
                <a:gd name="connsiteX5" fmla="*/ 2975610 w 2987040"/>
                <a:gd name="connsiteY5" fmla="*/ 758190 h 2011680"/>
                <a:gd name="connsiteX6" fmla="*/ 2942420 w 2987040"/>
                <a:gd name="connsiteY6" fmla="*/ 746734 h 2011680"/>
                <a:gd name="connsiteX7" fmla="*/ 2925007 w 2987040"/>
                <a:gd name="connsiteY7" fmla="*/ 739114 h 2011680"/>
                <a:gd name="connsiteX8" fmla="*/ 2833188 w 2987040"/>
                <a:gd name="connsiteY8" fmla="*/ 698946 h 2011680"/>
                <a:gd name="connsiteX9" fmla="*/ 2754947 w 2987040"/>
                <a:gd name="connsiteY9" fmla="*/ 658215 h 2011680"/>
                <a:gd name="connsiteX10" fmla="*/ 1451610 w 2987040"/>
                <a:gd name="connsiteY10" fmla="*/ 0 h 2011680"/>
                <a:gd name="connsiteX11" fmla="*/ 0 w 2987040"/>
                <a:gd name="connsiteY11" fmla="*/ 1703070 h 2011680"/>
                <a:gd name="connsiteX0" fmla="*/ 0 w 2987040"/>
                <a:gd name="connsiteY0" fmla="*/ 1703070 h 2011680"/>
                <a:gd name="connsiteX1" fmla="*/ 567690 w 2987040"/>
                <a:gd name="connsiteY1" fmla="*/ 1992630 h 2011680"/>
                <a:gd name="connsiteX2" fmla="*/ 670560 w 2987040"/>
                <a:gd name="connsiteY2" fmla="*/ 2011680 h 2011680"/>
                <a:gd name="connsiteX3" fmla="*/ 765810 w 2987040"/>
                <a:gd name="connsiteY3" fmla="*/ 1981200 h 2011680"/>
                <a:gd name="connsiteX4" fmla="*/ 2987040 w 2987040"/>
                <a:gd name="connsiteY4" fmla="*/ 868680 h 2011680"/>
                <a:gd name="connsiteX5" fmla="*/ 2969091 w 2987040"/>
                <a:gd name="connsiteY5" fmla="*/ 766883 h 2011680"/>
                <a:gd name="connsiteX6" fmla="*/ 2942420 w 2987040"/>
                <a:gd name="connsiteY6" fmla="*/ 746734 h 2011680"/>
                <a:gd name="connsiteX7" fmla="*/ 2925007 w 2987040"/>
                <a:gd name="connsiteY7" fmla="*/ 739114 h 2011680"/>
                <a:gd name="connsiteX8" fmla="*/ 2833188 w 2987040"/>
                <a:gd name="connsiteY8" fmla="*/ 698946 h 2011680"/>
                <a:gd name="connsiteX9" fmla="*/ 2754947 w 2987040"/>
                <a:gd name="connsiteY9" fmla="*/ 658215 h 2011680"/>
                <a:gd name="connsiteX10" fmla="*/ 1451610 w 2987040"/>
                <a:gd name="connsiteY10" fmla="*/ 0 h 2011680"/>
                <a:gd name="connsiteX11" fmla="*/ 0 w 2987040"/>
                <a:gd name="connsiteY11" fmla="*/ 1703070 h 2011680"/>
                <a:gd name="connsiteX0" fmla="*/ 0 w 2982693"/>
                <a:gd name="connsiteY0" fmla="*/ 1703070 h 2011680"/>
                <a:gd name="connsiteX1" fmla="*/ 567690 w 2982693"/>
                <a:gd name="connsiteY1" fmla="*/ 1992630 h 2011680"/>
                <a:gd name="connsiteX2" fmla="*/ 670560 w 2982693"/>
                <a:gd name="connsiteY2" fmla="*/ 2011680 h 2011680"/>
                <a:gd name="connsiteX3" fmla="*/ 765810 w 2982693"/>
                <a:gd name="connsiteY3" fmla="*/ 1981200 h 2011680"/>
                <a:gd name="connsiteX4" fmla="*/ 2982693 w 2982693"/>
                <a:gd name="connsiteY4" fmla="*/ 875200 h 2011680"/>
                <a:gd name="connsiteX5" fmla="*/ 2969091 w 2982693"/>
                <a:gd name="connsiteY5" fmla="*/ 766883 h 2011680"/>
                <a:gd name="connsiteX6" fmla="*/ 2942420 w 2982693"/>
                <a:gd name="connsiteY6" fmla="*/ 746734 h 2011680"/>
                <a:gd name="connsiteX7" fmla="*/ 2925007 w 2982693"/>
                <a:gd name="connsiteY7" fmla="*/ 739114 h 2011680"/>
                <a:gd name="connsiteX8" fmla="*/ 2833188 w 2982693"/>
                <a:gd name="connsiteY8" fmla="*/ 698946 h 2011680"/>
                <a:gd name="connsiteX9" fmla="*/ 2754947 w 2982693"/>
                <a:gd name="connsiteY9" fmla="*/ 658215 h 2011680"/>
                <a:gd name="connsiteX10" fmla="*/ 1451610 w 2982693"/>
                <a:gd name="connsiteY10" fmla="*/ 0 h 2011680"/>
                <a:gd name="connsiteX11" fmla="*/ 0 w 2982693"/>
                <a:gd name="connsiteY11" fmla="*/ 1703070 h 201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82693" h="2011680">
                  <a:moveTo>
                    <a:pt x="0" y="1703070"/>
                  </a:moveTo>
                  <a:lnTo>
                    <a:pt x="567690" y="1992630"/>
                  </a:lnTo>
                  <a:lnTo>
                    <a:pt x="670560" y="2011680"/>
                  </a:lnTo>
                  <a:lnTo>
                    <a:pt x="765810" y="1981200"/>
                  </a:lnTo>
                  <a:lnTo>
                    <a:pt x="2982693" y="875200"/>
                  </a:lnTo>
                  <a:lnTo>
                    <a:pt x="2969091" y="766883"/>
                  </a:lnTo>
                  <a:cubicBezTo>
                    <a:pt x="2960201" y="757993"/>
                    <a:pt x="2949767" y="751362"/>
                    <a:pt x="2942420" y="746734"/>
                  </a:cubicBezTo>
                  <a:cubicBezTo>
                    <a:pt x="2935073" y="742106"/>
                    <a:pt x="2943212" y="747079"/>
                    <a:pt x="2925007" y="739114"/>
                  </a:cubicBezTo>
                  <a:cubicBezTo>
                    <a:pt x="2906802" y="731149"/>
                    <a:pt x="2861531" y="712429"/>
                    <a:pt x="2833188" y="698946"/>
                  </a:cubicBezTo>
                  <a:cubicBezTo>
                    <a:pt x="2804845" y="685463"/>
                    <a:pt x="2754947" y="654405"/>
                    <a:pt x="2754947" y="658215"/>
                  </a:cubicBezTo>
                  <a:lnTo>
                    <a:pt x="1451610" y="0"/>
                  </a:lnTo>
                  <a:lnTo>
                    <a:pt x="0" y="170307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ffectLst>
              <a:outerShdw blurRad="101600" dist="165100" dir="5400000" algn="t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E2FB8B-7509-9160-2540-D00F48AF8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8672" y="838200"/>
              <a:ext cx="6380526" cy="51816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296182-5902-D419-6BF0-2C187BCFFDCE}"/>
              </a:ext>
            </a:extLst>
          </p:cNvPr>
          <p:cNvGrpSpPr/>
          <p:nvPr/>
        </p:nvGrpSpPr>
        <p:grpSpPr>
          <a:xfrm>
            <a:off x="10734824" y="326035"/>
            <a:ext cx="1382531" cy="322245"/>
            <a:chOff x="10809469" y="176744"/>
            <a:chExt cx="1382531" cy="3222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ACE25-2516-7320-6936-16F9BFA4496D}"/>
                </a:ext>
              </a:extLst>
            </p:cNvPr>
            <p:cNvGrpSpPr/>
            <p:nvPr/>
          </p:nvGrpSpPr>
          <p:grpSpPr>
            <a:xfrm>
              <a:off x="10809469" y="176744"/>
              <a:ext cx="321952" cy="322245"/>
              <a:chOff x="480481" y="2660931"/>
              <a:chExt cx="2594314" cy="2596671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98873DC-F800-B78B-4F3F-26BDFBD1EF35}"/>
                  </a:ext>
                </a:extLst>
              </p:cNvPr>
              <p:cNvSpPr/>
              <p:nvPr/>
            </p:nvSpPr>
            <p:spPr>
              <a:xfrm>
                <a:off x="482989" y="2665565"/>
                <a:ext cx="2591806" cy="2592037"/>
              </a:xfrm>
              <a:custGeom>
                <a:avLst/>
                <a:gdLst>
                  <a:gd name="connsiteX0" fmla="*/ 0 w 2591806"/>
                  <a:gd name="connsiteY0" fmla="*/ 0 h 2592037"/>
                  <a:gd name="connsiteX1" fmla="*/ 2475076 w 2591806"/>
                  <a:gd name="connsiteY1" fmla="*/ 0 h 2592037"/>
                  <a:gd name="connsiteX2" fmla="*/ 2557551 w 2591806"/>
                  <a:gd name="connsiteY2" fmla="*/ 34254 h 2592037"/>
                  <a:gd name="connsiteX3" fmla="*/ 2591806 w 2591806"/>
                  <a:gd name="connsiteY3" fmla="*/ 116730 h 2592037"/>
                  <a:gd name="connsiteX4" fmla="*/ 2591805 w 2591806"/>
                  <a:gd name="connsiteY4" fmla="*/ 2591805 h 2592037"/>
                  <a:gd name="connsiteX5" fmla="*/ 242181 w 2591806"/>
                  <a:gd name="connsiteY5" fmla="*/ 2591987 h 2592037"/>
                  <a:gd name="connsiteX6" fmla="*/ 242181 w 2591806"/>
                  <a:gd name="connsiteY6" fmla="*/ 2592037 h 2592037"/>
                  <a:gd name="connsiteX7" fmla="*/ 627 w 2591806"/>
                  <a:gd name="connsiteY7" fmla="*/ 2592037 h 2592037"/>
                  <a:gd name="connsiteX8" fmla="*/ 627 w 2591806"/>
                  <a:gd name="connsiteY8" fmla="*/ 2478165 h 2592037"/>
                  <a:gd name="connsiteX9" fmla="*/ 2 w 2591806"/>
                  <a:gd name="connsiteY9" fmla="*/ 2475073 h 259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806" h="2592037">
                    <a:moveTo>
                      <a:pt x="0" y="0"/>
                    </a:moveTo>
                    <a:lnTo>
                      <a:pt x="2475076" y="0"/>
                    </a:lnTo>
                    <a:cubicBezTo>
                      <a:pt x="2507225" y="0"/>
                      <a:pt x="2536501" y="13204"/>
                      <a:pt x="2557551" y="34254"/>
                    </a:cubicBezTo>
                    <a:cubicBezTo>
                      <a:pt x="2578600" y="55303"/>
                      <a:pt x="2591806" y="84581"/>
                      <a:pt x="2591806" y="116730"/>
                    </a:cubicBezTo>
                    <a:lnTo>
                      <a:pt x="2591805" y="2591805"/>
                    </a:lnTo>
                    <a:lnTo>
                      <a:pt x="242181" y="2591987"/>
                    </a:lnTo>
                    <a:lnTo>
                      <a:pt x="242181" y="2592037"/>
                    </a:lnTo>
                    <a:lnTo>
                      <a:pt x="627" y="2592037"/>
                    </a:lnTo>
                    <a:lnTo>
                      <a:pt x="627" y="2478165"/>
                    </a:lnTo>
                    <a:lnTo>
                      <a:pt x="2" y="2475073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DF17A74-34DE-D886-EE4E-319F1C09A14C}"/>
                  </a:ext>
                </a:extLst>
              </p:cNvPr>
              <p:cNvSpPr/>
              <p:nvPr/>
            </p:nvSpPr>
            <p:spPr>
              <a:xfrm>
                <a:off x="48048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B1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A25CC5-ECF1-D959-AD76-2A636ABB30DB}"/>
                </a:ext>
              </a:extLst>
            </p:cNvPr>
            <p:cNvSpPr txBox="1"/>
            <p:nvPr/>
          </p:nvSpPr>
          <p:spPr>
            <a:xfrm>
              <a:off x="11240999" y="176744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Science</a:t>
              </a: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6A087B6-EAD0-F108-29DF-56A368A8E6F4}"/>
              </a:ext>
            </a:extLst>
          </p:cNvPr>
          <p:cNvSpPr/>
          <p:nvPr/>
        </p:nvSpPr>
        <p:spPr>
          <a:xfrm rot="5400000">
            <a:off x="603764" y="1061627"/>
            <a:ext cx="360300" cy="188508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chemeClr val="accent2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6F80940-9802-6DF5-1313-F780F28467A7}"/>
              </a:ext>
            </a:extLst>
          </p:cNvPr>
          <p:cNvSpPr txBox="1">
            <a:spLocks/>
          </p:cNvSpPr>
          <p:nvPr/>
        </p:nvSpPr>
        <p:spPr>
          <a:xfrm>
            <a:off x="953891" y="2693962"/>
            <a:ext cx="3635404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Retain the best candidates with a swift and positive assessment experience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7FEC5CF2-99A0-84C5-0335-7903FE91A8BC}"/>
              </a:ext>
            </a:extLst>
          </p:cNvPr>
          <p:cNvSpPr txBox="1">
            <a:spLocks/>
          </p:cNvSpPr>
          <p:nvPr/>
        </p:nvSpPr>
        <p:spPr>
          <a:xfrm>
            <a:off x="954179" y="2322146"/>
            <a:ext cx="2907328" cy="4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Engaging Efficiency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6FF554-7A21-CE9C-8DB1-61CFDFD37D1F}"/>
              </a:ext>
            </a:extLst>
          </p:cNvPr>
          <p:cNvSpPr/>
          <p:nvPr/>
        </p:nvSpPr>
        <p:spPr>
          <a:xfrm rot="5400000">
            <a:off x="603764" y="2390766"/>
            <a:ext cx="360300" cy="188508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chemeClr val="accent2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D429D7F-3817-506D-1BAE-9017248E7F98}"/>
              </a:ext>
            </a:extLst>
          </p:cNvPr>
          <p:cNvSpPr txBox="1">
            <a:spLocks/>
          </p:cNvSpPr>
          <p:nvPr/>
        </p:nvSpPr>
        <p:spPr>
          <a:xfrm>
            <a:off x="953891" y="4023101"/>
            <a:ext cx="3635404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Build more diverse applicant pipelines with objective, fair &amp; robust assessments 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3C2EBBDD-3767-C0E8-4B14-73471A3E5C35}"/>
              </a:ext>
            </a:extLst>
          </p:cNvPr>
          <p:cNvSpPr txBox="1">
            <a:spLocks/>
          </p:cNvSpPr>
          <p:nvPr/>
        </p:nvSpPr>
        <p:spPr>
          <a:xfrm>
            <a:off x="954179" y="3651285"/>
            <a:ext cx="2907328" cy="4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Real Representation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5FFE084-2F66-3202-C828-B6525B5E9DFA}"/>
              </a:ext>
            </a:extLst>
          </p:cNvPr>
          <p:cNvSpPr/>
          <p:nvPr/>
        </p:nvSpPr>
        <p:spPr>
          <a:xfrm rot="5400000">
            <a:off x="603764" y="3719905"/>
            <a:ext cx="360300" cy="188508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chemeClr val="accent2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2DD30074-6282-4478-4DEB-F061CC661695}"/>
              </a:ext>
            </a:extLst>
          </p:cNvPr>
          <p:cNvSpPr txBox="1">
            <a:spLocks/>
          </p:cNvSpPr>
          <p:nvPr/>
        </p:nvSpPr>
        <p:spPr>
          <a:xfrm>
            <a:off x="953891" y="5352240"/>
            <a:ext cx="3635404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Reduce the odds of a bad hire from one in five to one in fifty 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D0040D21-EFCD-1CF1-1245-9ACBC8E8C528}"/>
              </a:ext>
            </a:extLst>
          </p:cNvPr>
          <p:cNvSpPr txBox="1">
            <a:spLocks/>
          </p:cNvSpPr>
          <p:nvPr/>
        </p:nvSpPr>
        <p:spPr>
          <a:xfrm>
            <a:off x="954179" y="4980424"/>
            <a:ext cx="2907328" cy="4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Smarter Selection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62CE82B-4434-3046-67AD-7F78E9908E2D}"/>
              </a:ext>
            </a:extLst>
          </p:cNvPr>
          <p:cNvSpPr/>
          <p:nvPr/>
        </p:nvSpPr>
        <p:spPr>
          <a:xfrm rot="5400000">
            <a:off x="603764" y="5049044"/>
            <a:ext cx="360300" cy="188508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chemeClr val="accent2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Graphic 27">
            <a:extLst>
              <a:ext uri="{FF2B5EF4-FFF2-40B4-BE49-F238E27FC236}">
                <a16:creationId xmlns:a16="http://schemas.microsoft.com/office/drawing/2014/main" id="{1BA7F9A8-C06A-1A48-BEC0-F06FE59F501C}"/>
              </a:ext>
            </a:extLst>
          </p:cNvPr>
          <p:cNvSpPr/>
          <p:nvPr/>
        </p:nvSpPr>
        <p:spPr>
          <a:xfrm>
            <a:off x="9356696" y="5603298"/>
            <a:ext cx="1378128" cy="607527"/>
          </a:xfrm>
          <a:custGeom>
            <a:avLst/>
            <a:gdLst>
              <a:gd name="connsiteX0" fmla="*/ 1662974 w 1662973"/>
              <a:gd name="connsiteY0" fmla="*/ 733097 h 733097"/>
              <a:gd name="connsiteX1" fmla="*/ 862103 w 1662973"/>
              <a:gd name="connsiteY1" fmla="*/ 0 h 733097"/>
              <a:gd name="connsiteX2" fmla="*/ 0 w 1662973"/>
              <a:gd name="connsiteY2" fmla="*/ 733097 h 733097"/>
              <a:gd name="connsiteX3" fmla="*/ 1662974 w 1662973"/>
              <a:gd name="connsiteY3" fmla="*/ 733097 h 73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973" h="733097">
                <a:moveTo>
                  <a:pt x="1662974" y="733097"/>
                </a:moveTo>
                <a:cubicBezTo>
                  <a:pt x="1601910" y="230833"/>
                  <a:pt x="1235362" y="0"/>
                  <a:pt x="862103" y="0"/>
                </a:cubicBezTo>
                <a:cubicBezTo>
                  <a:pt x="488844" y="0"/>
                  <a:pt x="101828" y="230833"/>
                  <a:pt x="0" y="733097"/>
                </a:cubicBezTo>
                <a:lnTo>
                  <a:pt x="1662974" y="733097"/>
                </a:lnTo>
                <a:close/>
              </a:path>
            </a:pathLst>
          </a:custGeom>
          <a:solidFill>
            <a:srgbClr val="1A244A"/>
          </a:solidFill>
          <a:ln w="1674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Graphic 34">
            <a:extLst>
              <a:ext uri="{FF2B5EF4-FFF2-40B4-BE49-F238E27FC236}">
                <a16:creationId xmlns:a16="http://schemas.microsoft.com/office/drawing/2014/main" id="{2B218480-93E5-F32F-ABE4-5479B638B44C}"/>
              </a:ext>
            </a:extLst>
          </p:cNvPr>
          <p:cNvSpPr/>
          <p:nvPr/>
        </p:nvSpPr>
        <p:spPr>
          <a:xfrm>
            <a:off x="5367166" y="687600"/>
            <a:ext cx="536352" cy="576262"/>
          </a:xfrm>
          <a:custGeom>
            <a:avLst/>
            <a:gdLst>
              <a:gd name="connsiteX0" fmla="*/ 0 w 536352"/>
              <a:gd name="connsiteY0" fmla="*/ 131540 h 576262"/>
              <a:gd name="connsiteX1" fmla="*/ 0 w 536352"/>
              <a:gd name="connsiteY1" fmla="*/ 576263 h 576262"/>
              <a:gd name="connsiteX2" fmla="*/ 536353 w 536352"/>
              <a:gd name="connsiteY2" fmla="*/ 576263 h 576262"/>
              <a:gd name="connsiteX3" fmla="*/ 536353 w 536352"/>
              <a:gd name="connsiteY3" fmla="*/ 0 h 576262"/>
              <a:gd name="connsiteX4" fmla="*/ 0 w 536352"/>
              <a:gd name="connsiteY4" fmla="*/ 131540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352" h="576262">
                <a:moveTo>
                  <a:pt x="0" y="131540"/>
                </a:moveTo>
                <a:lnTo>
                  <a:pt x="0" y="576263"/>
                </a:lnTo>
                <a:lnTo>
                  <a:pt x="536353" y="576263"/>
                </a:lnTo>
                <a:lnTo>
                  <a:pt x="536353" y="0"/>
                </a:lnTo>
                <a:lnTo>
                  <a:pt x="0" y="131540"/>
                </a:lnTo>
                <a:close/>
              </a:path>
            </a:pathLst>
          </a:custGeom>
          <a:solidFill>
            <a:srgbClr val="1A244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Graphic 36">
            <a:extLst>
              <a:ext uri="{FF2B5EF4-FFF2-40B4-BE49-F238E27FC236}">
                <a16:creationId xmlns:a16="http://schemas.microsoft.com/office/drawing/2014/main" id="{2BC8E11E-C671-FB15-4F5B-414B3BFEE963}"/>
              </a:ext>
            </a:extLst>
          </p:cNvPr>
          <p:cNvSpPr/>
          <p:nvPr/>
        </p:nvSpPr>
        <p:spPr>
          <a:xfrm>
            <a:off x="7029227" y="5384279"/>
            <a:ext cx="695381" cy="364069"/>
          </a:xfrm>
          <a:custGeom>
            <a:avLst/>
            <a:gdLst>
              <a:gd name="connsiteX0" fmla="*/ 14245 w 1442519"/>
              <a:gd name="connsiteY0" fmla="*/ 673037 h 755237"/>
              <a:gd name="connsiteX1" fmla="*/ 687282 w 1442519"/>
              <a:gd name="connsiteY1" fmla="*/ 0 h 755237"/>
              <a:gd name="connsiteX2" fmla="*/ 1442519 w 1442519"/>
              <a:gd name="connsiteY2" fmla="*/ 755237 h 755237"/>
              <a:gd name="connsiteX3" fmla="*/ 48250 w 1442519"/>
              <a:gd name="connsiteY3" fmla="*/ 755237 h 755237"/>
              <a:gd name="connsiteX4" fmla="*/ 4911 w 1442519"/>
              <a:gd name="connsiteY4" fmla="*/ 728091 h 755237"/>
              <a:gd name="connsiteX5" fmla="*/ 14245 w 1442519"/>
              <a:gd name="connsiteY5" fmla="*/ 673132 h 75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519" h="755237">
                <a:moveTo>
                  <a:pt x="14245" y="673037"/>
                </a:moveTo>
                <a:lnTo>
                  <a:pt x="687282" y="0"/>
                </a:lnTo>
                <a:lnTo>
                  <a:pt x="1442519" y="755237"/>
                </a:lnTo>
                <a:lnTo>
                  <a:pt x="48250" y="755237"/>
                </a:lnTo>
                <a:cubicBezTo>
                  <a:pt x="27866" y="755237"/>
                  <a:pt x="12340" y="743522"/>
                  <a:pt x="4911" y="728091"/>
                </a:cubicBezTo>
                <a:cubicBezTo>
                  <a:pt x="-3376" y="710946"/>
                  <a:pt x="-1757" y="689038"/>
                  <a:pt x="14245" y="67313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0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5D7D8-439A-62B1-24E1-5272096DE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725" y="1445817"/>
            <a:ext cx="3906155" cy="424732"/>
          </a:xfrm>
        </p:spPr>
        <p:txBody>
          <a:bodyPr/>
          <a:lstStyle/>
          <a:p>
            <a:r>
              <a:rPr lang="en-GB"/>
              <a:t>“This has blown me away!”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6B2BBB-55D9-4510-E820-C3973ABE98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889" y="2013075"/>
            <a:ext cx="3905992" cy="329207"/>
          </a:xfrm>
        </p:spPr>
        <p:txBody>
          <a:bodyPr/>
          <a:lstStyle/>
          <a:p>
            <a:r>
              <a:rPr lang="en-GB"/>
              <a:t>Global Head of Talent Acquisition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968D6F-100D-D122-9931-4352821ADD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889" y="2280154"/>
            <a:ext cx="3905992" cy="329207"/>
          </a:xfrm>
        </p:spPr>
        <p:txBody>
          <a:bodyPr/>
          <a:lstStyle/>
          <a:p>
            <a:r>
              <a:rPr lang="en-GB"/>
              <a:t>MULTINATIONAL INSURANCE &amp; RISK COMPANY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17815D-168C-D731-7669-7717470B2D81}"/>
              </a:ext>
            </a:extLst>
          </p:cNvPr>
          <p:cNvGrpSpPr/>
          <p:nvPr/>
        </p:nvGrpSpPr>
        <p:grpSpPr>
          <a:xfrm>
            <a:off x="10734824" y="326035"/>
            <a:ext cx="1382531" cy="322245"/>
            <a:chOff x="10809469" y="176744"/>
            <a:chExt cx="1382531" cy="32224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87E438-8322-A341-88EE-15FA055CF288}"/>
                </a:ext>
              </a:extLst>
            </p:cNvPr>
            <p:cNvGrpSpPr/>
            <p:nvPr/>
          </p:nvGrpSpPr>
          <p:grpSpPr>
            <a:xfrm>
              <a:off x="10809469" y="176744"/>
              <a:ext cx="321952" cy="322245"/>
              <a:chOff x="480481" y="2660931"/>
              <a:chExt cx="2594314" cy="2596671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4508067-F6C9-2EA0-6403-06074700FB91}"/>
                  </a:ext>
                </a:extLst>
              </p:cNvPr>
              <p:cNvSpPr/>
              <p:nvPr/>
            </p:nvSpPr>
            <p:spPr>
              <a:xfrm>
                <a:off x="482989" y="2665565"/>
                <a:ext cx="2591806" cy="2592037"/>
              </a:xfrm>
              <a:custGeom>
                <a:avLst/>
                <a:gdLst>
                  <a:gd name="connsiteX0" fmla="*/ 0 w 2591806"/>
                  <a:gd name="connsiteY0" fmla="*/ 0 h 2592037"/>
                  <a:gd name="connsiteX1" fmla="*/ 2475076 w 2591806"/>
                  <a:gd name="connsiteY1" fmla="*/ 0 h 2592037"/>
                  <a:gd name="connsiteX2" fmla="*/ 2557551 w 2591806"/>
                  <a:gd name="connsiteY2" fmla="*/ 34254 h 2592037"/>
                  <a:gd name="connsiteX3" fmla="*/ 2591806 w 2591806"/>
                  <a:gd name="connsiteY3" fmla="*/ 116730 h 2592037"/>
                  <a:gd name="connsiteX4" fmla="*/ 2591805 w 2591806"/>
                  <a:gd name="connsiteY4" fmla="*/ 2591805 h 2592037"/>
                  <a:gd name="connsiteX5" fmla="*/ 242181 w 2591806"/>
                  <a:gd name="connsiteY5" fmla="*/ 2591987 h 2592037"/>
                  <a:gd name="connsiteX6" fmla="*/ 242181 w 2591806"/>
                  <a:gd name="connsiteY6" fmla="*/ 2592037 h 2592037"/>
                  <a:gd name="connsiteX7" fmla="*/ 627 w 2591806"/>
                  <a:gd name="connsiteY7" fmla="*/ 2592037 h 2592037"/>
                  <a:gd name="connsiteX8" fmla="*/ 627 w 2591806"/>
                  <a:gd name="connsiteY8" fmla="*/ 2478165 h 2592037"/>
                  <a:gd name="connsiteX9" fmla="*/ 2 w 2591806"/>
                  <a:gd name="connsiteY9" fmla="*/ 2475073 h 259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806" h="2592037">
                    <a:moveTo>
                      <a:pt x="0" y="0"/>
                    </a:moveTo>
                    <a:lnTo>
                      <a:pt x="2475076" y="0"/>
                    </a:lnTo>
                    <a:cubicBezTo>
                      <a:pt x="2507225" y="0"/>
                      <a:pt x="2536501" y="13204"/>
                      <a:pt x="2557551" y="34254"/>
                    </a:cubicBezTo>
                    <a:cubicBezTo>
                      <a:pt x="2578600" y="55303"/>
                      <a:pt x="2591806" y="84581"/>
                      <a:pt x="2591806" y="116730"/>
                    </a:cubicBezTo>
                    <a:lnTo>
                      <a:pt x="2591805" y="2591805"/>
                    </a:lnTo>
                    <a:lnTo>
                      <a:pt x="242181" y="2591987"/>
                    </a:lnTo>
                    <a:lnTo>
                      <a:pt x="242181" y="2592037"/>
                    </a:lnTo>
                    <a:lnTo>
                      <a:pt x="627" y="2592037"/>
                    </a:lnTo>
                    <a:lnTo>
                      <a:pt x="627" y="2478165"/>
                    </a:lnTo>
                    <a:lnTo>
                      <a:pt x="2" y="2475073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41B07FE-9C0E-CEB7-80C4-688DED2157D8}"/>
                  </a:ext>
                </a:extLst>
              </p:cNvPr>
              <p:cNvSpPr/>
              <p:nvPr/>
            </p:nvSpPr>
            <p:spPr>
              <a:xfrm>
                <a:off x="48048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4DB4EC-1519-1BAA-374A-349FD6DF6774}"/>
                </a:ext>
              </a:extLst>
            </p:cNvPr>
            <p:cNvSpPr txBox="1"/>
            <p:nvPr/>
          </p:nvSpPr>
          <p:spPr>
            <a:xfrm>
              <a:off x="11240999" y="176744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5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833462-3594-C17B-1BA6-89EB7A207AE4}"/>
              </a:ext>
            </a:extLst>
          </p:cNvPr>
          <p:cNvGrpSpPr/>
          <p:nvPr/>
        </p:nvGrpSpPr>
        <p:grpSpPr>
          <a:xfrm>
            <a:off x="6834209" y="0"/>
            <a:ext cx="5357792" cy="6858001"/>
            <a:chOff x="6834209" y="0"/>
            <a:chExt cx="5357792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C19F87E-BD9D-184A-4EC8-029878569B82}"/>
                </a:ext>
              </a:extLst>
            </p:cNvPr>
            <p:cNvSpPr/>
            <p:nvPr/>
          </p:nvSpPr>
          <p:spPr>
            <a:xfrm>
              <a:off x="6834209" y="0"/>
              <a:ext cx="2432387" cy="6858000"/>
            </a:xfrm>
            <a:custGeom>
              <a:avLst/>
              <a:gdLst>
                <a:gd name="connsiteX0" fmla="*/ 0 w 2432387"/>
                <a:gd name="connsiteY0" fmla="*/ 0 h 6858000"/>
                <a:gd name="connsiteX1" fmla="*/ 577705 w 2432387"/>
                <a:gd name="connsiteY1" fmla="*/ 0 h 6858000"/>
                <a:gd name="connsiteX2" fmla="*/ 2432387 w 2432387"/>
                <a:gd name="connsiteY2" fmla="*/ 1854681 h 6858000"/>
                <a:gd name="connsiteX3" fmla="*/ 2432387 w 2432387"/>
                <a:gd name="connsiteY3" fmla="*/ 5112786 h 6858000"/>
                <a:gd name="connsiteX4" fmla="*/ 687173 w 2432387"/>
                <a:gd name="connsiteY4" fmla="*/ 6858000 h 6858000"/>
                <a:gd name="connsiteX5" fmla="*/ 0 w 2432387"/>
                <a:gd name="connsiteY5" fmla="*/ 6858000 h 6858000"/>
                <a:gd name="connsiteX6" fmla="*/ 0 w 2432387"/>
                <a:gd name="connsiteY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2387" h="6858000">
                  <a:moveTo>
                    <a:pt x="0" y="0"/>
                  </a:moveTo>
                  <a:lnTo>
                    <a:pt x="577705" y="0"/>
                  </a:lnTo>
                  <a:lnTo>
                    <a:pt x="2432387" y="1854681"/>
                  </a:lnTo>
                  <a:lnTo>
                    <a:pt x="2432387" y="5112786"/>
                  </a:lnTo>
                  <a:lnTo>
                    <a:pt x="68717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7D07A8B-CA50-A22D-8E05-722A0F7DD5BA}"/>
                </a:ext>
              </a:extLst>
            </p:cNvPr>
            <p:cNvSpPr/>
            <p:nvPr/>
          </p:nvSpPr>
          <p:spPr>
            <a:xfrm>
              <a:off x="9582024" y="1"/>
              <a:ext cx="2609976" cy="937809"/>
            </a:xfrm>
            <a:custGeom>
              <a:avLst/>
              <a:gdLst>
                <a:gd name="connsiteX0" fmla="*/ 0 w 2609976"/>
                <a:gd name="connsiteY0" fmla="*/ 0 h 937809"/>
                <a:gd name="connsiteX1" fmla="*/ 2609976 w 2609976"/>
                <a:gd name="connsiteY1" fmla="*/ 0 h 937809"/>
                <a:gd name="connsiteX2" fmla="*/ 2609976 w 2609976"/>
                <a:gd name="connsiteY2" fmla="*/ 937809 h 937809"/>
                <a:gd name="connsiteX3" fmla="*/ 937809 w 2609976"/>
                <a:gd name="connsiteY3" fmla="*/ 937809 h 937809"/>
                <a:gd name="connsiteX4" fmla="*/ 0 w 2609976"/>
                <a:gd name="connsiteY4" fmla="*/ 0 h 93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9976" h="937809">
                  <a:moveTo>
                    <a:pt x="0" y="0"/>
                  </a:moveTo>
                  <a:lnTo>
                    <a:pt x="2609976" y="0"/>
                  </a:lnTo>
                  <a:lnTo>
                    <a:pt x="2609976" y="937809"/>
                  </a:lnTo>
                  <a:lnTo>
                    <a:pt x="937809" y="9378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879EA2A-090D-7245-9EB7-2004DC3A3CBF}"/>
                </a:ext>
              </a:extLst>
            </p:cNvPr>
            <p:cNvSpPr/>
            <p:nvPr/>
          </p:nvSpPr>
          <p:spPr>
            <a:xfrm>
              <a:off x="11287436" y="1462342"/>
              <a:ext cx="904565" cy="671665"/>
            </a:xfrm>
            <a:custGeom>
              <a:avLst/>
              <a:gdLst>
                <a:gd name="connsiteX0" fmla="*/ 114890 w 904565"/>
                <a:gd name="connsiteY0" fmla="*/ 0 h 671665"/>
                <a:gd name="connsiteX1" fmla="*/ 904565 w 904565"/>
                <a:gd name="connsiteY1" fmla="*/ 0 h 671665"/>
                <a:gd name="connsiteX2" fmla="*/ 904565 w 904565"/>
                <a:gd name="connsiteY2" fmla="*/ 671665 h 671665"/>
                <a:gd name="connsiteX3" fmla="*/ 510157 w 904565"/>
                <a:gd name="connsiteY3" fmla="*/ 671665 h 671665"/>
                <a:gd name="connsiteX4" fmla="*/ 33866 w 904565"/>
                <a:gd name="connsiteY4" fmla="*/ 195368 h 671665"/>
                <a:gd name="connsiteX5" fmla="*/ 6413 w 904565"/>
                <a:gd name="connsiteY5" fmla="*/ 77561 h 671665"/>
                <a:gd name="connsiteX6" fmla="*/ 114890 w 904565"/>
                <a:gd name="connsiteY6" fmla="*/ 0 h 67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565" h="671665">
                  <a:moveTo>
                    <a:pt x="114890" y="0"/>
                  </a:moveTo>
                  <a:lnTo>
                    <a:pt x="904565" y="0"/>
                  </a:lnTo>
                  <a:lnTo>
                    <a:pt x="904565" y="671665"/>
                  </a:lnTo>
                  <a:lnTo>
                    <a:pt x="510157" y="671665"/>
                  </a:lnTo>
                  <a:lnTo>
                    <a:pt x="33866" y="195368"/>
                  </a:lnTo>
                  <a:cubicBezTo>
                    <a:pt x="-252" y="161518"/>
                    <a:pt x="-6918" y="115941"/>
                    <a:pt x="6413" y="77561"/>
                  </a:cubicBezTo>
                  <a:cubicBezTo>
                    <a:pt x="21341" y="34380"/>
                    <a:pt x="61051" y="0"/>
                    <a:pt x="114890" y="0"/>
                  </a:cubicBezTo>
                  <a:close/>
                </a:path>
              </a:pathLst>
            </a:custGeom>
            <a:solidFill>
              <a:schemeClr val="tx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921DC1-6730-9EDA-B725-886F65131160}"/>
                </a:ext>
              </a:extLst>
            </p:cNvPr>
            <p:cNvSpPr/>
            <p:nvPr/>
          </p:nvSpPr>
          <p:spPr>
            <a:xfrm>
              <a:off x="9801525" y="2460512"/>
              <a:ext cx="2377759" cy="2539266"/>
            </a:xfrm>
            <a:custGeom>
              <a:avLst/>
              <a:gdLst>
                <a:gd name="connsiteX0" fmla="*/ 0 w 2377759"/>
                <a:gd name="connsiteY0" fmla="*/ 0 h 2539266"/>
                <a:gd name="connsiteX1" fmla="*/ 671934 w 2377759"/>
                <a:gd name="connsiteY1" fmla="*/ 671934 h 2539266"/>
                <a:gd name="connsiteX2" fmla="*/ 671934 w 2377759"/>
                <a:gd name="connsiteY2" fmla="*/ 1867601 h 2539266"/>
                <a:gd name="connsiteX3" fmla="*/ 1867601 w 2377759"/>
                <a:gd name="connsiteY3" fmla="*/ 1867601 h 2539266"/>
                <a:gd name="connsiteX4" fmla="*/ 2343899 w 2377759"/>
                <a:gd name="connsiteY4" fmla="*/ 2343898 h 2539266"/>
                <a:gd name="connsiteX5" fmla="*/ 2371352 w 2377759"/>
                <a:gd name="connsiteY5" fmla="*/ 2461706 h 2539266"/>
                <a:gd name="connsiteX6" fmla="*/ 2262868 w 2377759"/>
                <a:gd name="connsiteY6" fmla="*/ 2539266 h 2539266"/>
                <a:gd name="connsiteX7" fmla="*/ 0 w 2377759"/>
                <a:gd name="connsiteY7" fmla="*/ 2539266 h 2539266"/>
                <a:gd name="connsiteX8" fmla="*/ 0 w 2377759"/>
                <a:gd name="connsiteY8" fmla="*/ 0 h 253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7759" h="2539266">
                  <a:moveTo>
                    <a:pt x="0" y="0"/>
                  </a:moveTo>
                  <a:cubicBezTo>
                    <a:pt x="0" y="0"/>
                    <a:pt x="671934" y="671934"/>
                    <a:pt x="671934" y="671934"/>
                  </a:cubicBezTo>
                  <a:lnTo>
                    <a:pt x="671934" y="1867601"/>
                  </a:lnTo>
                  <a:lnTo>
                    <a:pt x="1867601" y="1867601"/>
                  </a:lnTo>
                  <a:lnTo>
                    <a:pt x="2343899" y="2343898"/>
                  </a:lnTo>
                  <a:cubicBezTo>
                    <a:pt x="2378010" y="2377748"/>
                    <a:pt x="2384676" y="2423325"/>
                    <a:pt x="2371352" y="2461706"/>
                  </a:cubicBezTo>
                  <a:cubicBezTo>
                    <a:pt x="2356424" y="2504879"/>
                    <a:pt x="2316707" y="2539266"/>
                    <a:pt x="2262868" y="2539266"/>
                  </a:cubicBezTo>
                  <a:lnTo>
                    <a:pt x="0" y="2539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1D7A5D-D2C5-FD90-1DB4-EC886F8256B0}"/>
                </a:ext>
              </a:extLst>
            </p:cNvPr>
            <p:cNvSpPr/>
            <p:nvPr/>
          </p:nvSpPr>
          <p:spPr>
            <a:xfrm>
              <a:off x="8367762" y="5544836"/>
              <a:ext cx="3824239" cy="1313165"/>
            </a:xfrm>
            <a:custGeom>
              <a:avLst/>
              <a:gdLst>
                <a:gd name="connsiteX0" fmla="*/ 1313022 w 3824239"/>
                <a:gd name="connsiteY0" fmla="*/ 0 h 1313165"/>
                <a:gd name="connsiteX1" fmla="*/ 3824239 w 3824239"/>
                <a:gd name="connsiteY1" fmla="*/ 0 h 1313165"/>
                <a:gd name="connsiteX2" fmla="*/ 3824239 w 3824239"/>
                <a:gd name="connsiteY2" fmla="*/ 1313165 h 1313165"/>
                <a:gd name="connsiteX3" fmla="*/ 0 w 3824239"/>
                <a:gd name="connsiteY3" fmla="*/ 1313165 h 1313165"/>
                <a:gd name="connsiteX4" fmla="*/ 1313022 w 3824239"/>
                <a:gd name="connsiteY4" fmla="*/ 0 h 131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4239" h="1313165">
                  <a:moveTo>
                    <a:pt x="1313022" y="0"/>
                  </a:moveTo>
                  <a:lnTo>
                    <a:pt x="3824239" y="0"/>
                  </a:lnTo>
                  <a:lnTo>
                    <a:pt x="3824239" y="1313165"/>
                  </a:lnTo>
                  <a:lnTo>
                    <a:pt x="0" y="1313165"/>
                  </a:lnTo>
                  <a:lnTo>
                    <a:pt x="1313022" y="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67BA9F-1038-95ED-9CAD-4AD370AE2027}"/>
              </a:ext>
            </a:extLst>
          </p:cNvPr>
          <p:cNvGrpSpPr/>
          <p:nvPr/>
        </p:nvGrpSpPr>
        <p:grpSpPr>
          <a:xfrm>
            <a:off x="10734824" y="326035"/>
            <a:ext cx="1382531" cy="322245"/>
            <a:chOff x="10809469" y="176744"/>
            <a:chExt cx="1382531" cy="3222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E806D41-8800-0665-C398-325AFC07247D}"/>
                </a:ext>
              </a:extLst>
            </p:cNvPr>
            <p:cNvGrpSpPr/>
            <p:nvPr/>
          </p:nvGrpSpPr>
          <p:grpSpPr>
            <a:xfrm>
              <a:off x="10809469" y="176744"/>
              <a:ext cx="321952" cy="322245"/>
              <a:chOff x="480481" y="2660931"/>
              <a:chExt cx="2594314" cy="259667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07F132D-5AD1-9716-A65A-C806483981EE}"/>
                  </a:ext>
                </a:extLst>
              </p:cNvPr>
              <p:cNvSpPr/>
              <p:nvPr/>
            </p:nvSpPr>
            <p:spPr>
              <a:xfrm>
                <a:off x="482989" y="2665565"/>
                <a:ext cx="2591806" cy="2592037"/>
              </a:xfrm>
              <a:custGeom>
                <a:avLst/>
                <a:gdLst>
                  <a:gd name="connsiteX0" fmla="*/ 0 w 2591806"/>
                  <a:gd name="connsiteY0" fmla="*/ 0 h 2592037"/>
                  <a:gd name="connsiteX1" fmla="*/ 2475076 w 2591806"/>
                  <a:gd name="connsiteY1" fmla="*/ 0 h 2592037"/>
                  <a:gd name="connsiteX2" fmla="*/ 2557551 w 2591806"/>
                  <a:gd name="connsiteY2" fmla="*/ 34254 h 2592037"/>
                  <a:gd name="connsiteX3" fmla="*/ 2591806 w 2591806"/>
                  <a:gd name="connsiteY3" fmla="*/ 116730 h 2592037"/>
                  <a:gd name="connsiteX4" fmla="*/ 2591805 w 2591806"/>
                  <a:gd name="connsiteY4" fmla="*/ 2591805 h 2592037"/>
                  <a:gd name="connsiteX5" fmla="*/ 242181 w 2591806"/>
                  <a:gd name="connsiteY5" fmla="*/ 2591987 h 2592037"/>
                  <a:gd name="connsiteX6" fmla="*/ 242181 w 2591806"/>
                  <a:gd name="connsiteY6" fmla="*/ 2592037 h 2592037"/>
                  <a:gd name="connsiteX7" fmla="*/ 627 w 2591806"/>
                  <a:gd name="connsiteY7" fmla="*/ 2592037 h 2592037"/>
                  <a:gd name="connsiteX8" fmla="*/ 627 w 2591806"/>
                  <a:gd name="connsiteY8" fmla="*/ 2478165 h 2592037"/>
                  <a:gd name="connsiteX9" fmla="*/ 2 w 2591806"/>
                  <a:gd name="connsiteY9" fmla="*/ 2475073 h 259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806" h="2592037">
                    <a:moveTo>
                      <a:pt x="0" y="0"/>
                    </a:moveTo>
                    <a:lnTo>
                      <a:pt x="2475076" y="0"/>
                    </a:lnTo>
                    <a:cubicBezTo>
                      <a:pt x="2507225" y="0"/>
                      <a:pt x="2536501" y="13204"/>
                      <a:pt x="2557551" y="34254"/>
                    </a:cubicBezTo>
                    <a:cubicBezTo>
                      <a:pt x="2578600" y="55303"/>
                      <a:pt x="2591806" y="84581"/>
                      <a:pt x="2591806" y="116730"/>
                    </a:cubicBezTo>
                    <a:lnTo>
                      <a:pt x="2591805" y="2591805"/>
                    </a:lnTo>
                    <a:lnTo>
                      <a:pt x="242181" y="2591987"/>
                    </a:lnTo>
                    <a:lnTo>
                      <a:pt x="242181" y="2592037"/>
                    </a:lnTo>
                    <a:lnTo>
                      <a:pt x="627" y="2592037"/>
                    </a:lnTo>
                    <a:lnTo>
                      <a:pt x="627" y="2478165"/>
                    </a:lnTo>
                    <a:lnTo>
                      <a:pt x="2" y="2475073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F137590-51F2-9503-2DA1-5D90566A6A56}"/>
                  </a:ext>
                </a:extLst>
              </p:cNvPr>
              <p:cNvSpPr/>
              <p:nvPr/>
            </p:nvSpPr>
            <p:spPr>
              <a:xfrm>
                <a:off x="48048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B1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28FC70-2B66-16D1-A269-24529FC65096}"/>
                </a:ext>
              </a:extLst>
            </p:cNvPr>
            <p:cNvSpPr txBox="1"/>
            <p:nvPr/>
          </p:nvSpPr>
          <p:spPr>
            <a:xfrm>
              <a:off x="11240999" y="176744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Science</a:t>
              </a:r>
            </a:p>
          </p:txBody>
        </p:sp>
      </p:grp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5BCE06D0-5D34-8C19-1F31-589DF0FBA24B}"/>
              </a:ext>
            </a:extLst>
          </p:cNvPr>
          <p:cNvSpPr txBox="1">
            <a:spLocks/>
          </p:cNvSpPr>
          <p:nvPr/>
        </p:nvSpPr>
        <p:spPr>
          <a:xfrm>
            <a:off x="1386079" y="4284206"/>
            <a:ext cx="4081658" cy="836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More pathways for talent development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D710-47E6-5F41-3464-2F184D766B73}"/>
              </a:ext>
            </a:extLst>
          </p:cNvPr>
          <p:cNvSpPr txBox="1"/>
          <p:nvPr/>
        </p:nvSpPr>
        <p:spPr>
          <a:xfrm>
            <a:off x="1509301" y="3511323"/>
            <a:ext cx="3848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4000" b="1" kern="120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Build Talent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389E25-C798-BCDE-A66E-D22F347AE731}"/>
              </a:ext>
            </a:extLst>
          </p:cNvPr>
          <p:cNvGrpSpPr/>
          <p:nvPr/>
        </p:nvGrpSpPr>
        <p:grpSpPr>
          <a:xfrm>
            <a:off x="2814491" y="1954866"/>
            <a:ext cx="1238112" cy="1197904"/>
            <a:chOff x="4241051" y="2324992"/>
            <a:chExt cx="1382912" cy="133800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D868C4F-0358-C679-8306-76768B497999}"/>
                </a:ext>
              </a:extLst>
            </p:cNvPr>
            <p:cNvSpPr/>
            <p:nvPr/>
          </p:nvSpPr>
          <p:spPr>
            <a:xfrm>
              <a:off x="5281912" y="2390679"/>
              <a:ext cx="342051" cy="1149159"/>
            </a:xfrm>
            <a:custGeom>
              <a:avLst/>
              <a:gdLst>
                <a:gd name="connsiteX0" fmla="*/ 342052 w 342051"/>
                <a:gd name="connsiteY0" fmla="*/ 1149160 h 1149159"/>
                <a:gd name="connsiteX1" fmla="*/ 342052 w 342051"/>
                <a:gd name="connsiteY1" fmla="*/ 0 h 1149159"/>
                <a:gd name="connsiteX2" fmla="*/ 0 w 342051"/>
                <a:gd name="connsiteY2" fmla="*/ 342090 h 1149159"/>
                <a:gd name="connsiteX3" fmla="*/ 0 w 342051"/>
                <a:gd name="connsiteY3" fmla="*/ 807108 h 1149159"/>
                <a:gd name="connsiteX4" fmla="*/ 342052 w 342051"/>
                <a:gd name="connsiteY4" fmla="*/ 1149160 h 114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51" h="1149159">
                  <a:moveTo>
                    <a:pt x="342052" y="1149160"/>
                  </a:moveTo>
                  <a:lnTo>
                    <a:pt x="342052" y="0"/>
                  </a:lnTo>
                  <a:lnTo>
                    <a:pt x="0" y="342090"/>
                  </a:lnTo>
                  <a:lnTo>
                    <a:pt x="0" y="807108"/>
                  </a:lnTo>
                  <a:lnTo>
                    <a:pt x="342052" y="114916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0F45DC-A017-09B2-5AD8-F42A332B723E}"/>
                </a:ext>
              </a:extLst>
            </p:cNvPr>
            <p:cNvSpPr/>
            <p:nvPr/>
          </p:nvSpPr>
          <p:spPr>
            <a:xfrm>
              <a:off x="4424954" y="2324992"/>
              <a:ext cx="1149197" cy="337526"/>
            </a:xfrm>
            <a:custGeom>
              <a:avLst/>
              <a:gdLst>
                <a:gd name="connsiteX0" fmla="*/ 1149198 w 1149197"/>
                <a:gd name="connsiteY0" fmla="*/ 0 h 337526"/>
                <a:gd name="connsiteX1" fmla="*/ 0 w 1149197"/>
                <a:gd name="connsiteY1" fmla="*/ 0 h 337526"/>
                <a:gd name="connsiteX2" fmla="*/ 337527 w 1149197"/>
                <a:gd name="connsiteY2" fmla="*/ 337527 h 337526"/>
                <a:gd name="connsiteX3" fmla="*/ 811671 w 1149197"/>
                <a:gd name="connsiteY3" fmla="*/ 337527 h 337526"/>
                <a:gd name="connsiteX4" fmla="*/ 1149198 w 1149197"/>
                <a:gd name="connsiteY4" fmla="*/ 0 h 33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97" h="337526">
                  <a:moveTo>
                    <a:pt x="1149198" y="0"/>
                  </a:moveTo>
                  <a:lnTo>
                    <a:pt x="0" y="0"/>
                  </a:lnTo>
                  <a:lnTo>
                    <a:pt x="337527" y="337527"/>
                  </a:lnTo>
                  <a:lnTo>
                    <a:pt x="811671" y="337527"/>
                  </a:lnTo>
                  <a:lnTo>
                    <a:pt x="1149198" y="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BB0FEFF-3741-5E07-E512-40CA3567468D}"/>
                </a:ext>
              </a:extLst>
            </p:cNvPr>
            <p:cNvSpPr/>
            <p:nvPr/>
          </p:nvSpPr>
          <p:spPr>
            <a:xfrm>
              <a:off x="4241051" y="2448109"/>
              <a:ext cx="344125" cy="1149197"/>
            </a:xfrm>
            <a:custGeom>
              <a:avLst/>
              <a:gdLst>
                <a:gd name="connsiteX0" fmla="*/ 0 w 344125"/>
                <a:gd name="connsiteY0" fmla="*/ 0 h 1149197"/>
                <a:gd name="connsiteX1" fmla="*/ 0 w 344125"/>
                <a:gd name="connsiteY1" fmla="*/ 1149198 h 1149197"/>
                <a:gd name="connsiteX2" fmla="*/ 344126 w 344125"/>
                <a:gd name="connsiteY2" fmla="*/ 805072 h 1149197"/>
                <a:gd name="connsiteX3" fmla="*/ 344126 w 344125"/>
                <a:gd name="connsiteY3" fmla="*/ 344126 h 1149197"/>
                <a:gd name="connsiteX4" fmla="*/ 0 w 344125"/>
                <a:gd name="connsiteY4" fmla="*/ 0 h 11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25" h="1149197">
                  <a:moveTo>
                    <a:pt x="0" y="0"/>
                  </a:moveTo>
                  <a:lnTo>
                    <a:pt x="0" y="1149198"/>
                  </a:lnTo>
                  <a:lnTo>
                    <a:pt x="344126" y="805072"/>
                  </a:lnTo>
                  <a:lnTo>
                    <a:pt x="344126" y="34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54BDEC-DC5C-63E5-5680-3D98B04E7D8E}"/>
                </a:ext>
              </a:extLst>
            </p:cNvPr>
            <p:cNvSpPr/>
            <p:nvPr/>
          </p:nvSpPr>
          <p:spPr>
            <a:xfrm>
              <a:off x="4295124" y="3314306"/>
              <a:ext cx="1149159" cy="348688"/>
            </a:xfrm>
            <a:custGeom>
              <a:avLst/>
              <a:gdLst>
                <a:gd name="connsiteX0" fmla="*/ 1149160 w 1149159"/>
                <a:gd name="connsiteY0" fmla="*/ 348689 h 348688"/>
                <a:gd name="connsiteX1" fmla="*/ 800509 w 1149159"/>
                <a:gd name="connsiteY1" fmla="*/ 0 h 348688"/>
                <a:gd name="connsiteX2" fmla="*/ 348651 w 1149159"/>
                <a:gd name="connsiteY2" fmla="*/ 0 h 348688"/>
                <a:gd name="connsiteX3" fmla="*/ 0 w 1149159"/>
                <a:gd name="connsiteY3" fmla="*/ 348689 h 348688"/>
                <a:gd name="connsiteX4" fmla="*/ 1149160 w 1149159"/>
                <a:gd name="connsiteY4" fmla="*/ 348689 h 34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59" h="348688">
                  <a:moveTo>
                    <a:pt x="1149160" y="348689"/>
                  </a:moveTo>
                  <a:lnTo>
                    <a:pt x="800509" y="0"/>
                  </a:lnTo>
                  <a:lnTo>
                    <a:pt x="348651" y="0"/>
                  </a:lnTo>
                  <a:lnTo>
                    <a:pt x="0" y="348689"/>
                  </a:lnTo>
                  <a:lnTo>
                    <a:pt x="1149160" y="348689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75A1F1-86A0-81AD-43D0-944AB62281DA}"/>
                </a:ext>
              </a:extLst>
            </p:cNvPr>
            <p:cNvSpPr/>
            <p:nvPr/>
          </p:nvSpPr>
          <p:spPr>
            <a:xfrm>
              <a:off x="4660857" y="2877946"/>
              <a:ext cx="336397" cy="359246"/>
            </a:xfrm>
            <a:custGeom>
              <a:avLst/>
              <a:gdLst>
                <a:gd name="connsiteX0" fmla="*/ 335491 w 336397"/>
                <a:gd name="connsiteY0" fmla="*/ 348274 h 359246"/>
                <a:gd name="connsiteX1" fmla="*/ 331607 w 336397"/>
                <a:gd name="connsiteY1" fmla="*/ 331607 h 359246"/>
                <a:gd name="connsiteX2" fmla="*/ 264222 w 336397"/>
                <a:gd name="connsiteY2" fmla="*/ 264222 h 359246"/>
                <a:gd name="connsiteX3" fmla="*/ 95063 w 336397"/>
                <a:gd name="connsiteY3" fmla="*/ 264222 h 359246"/>
                <a:gd name="connsiteX4" fmla="*/ 95063 w 336397"/>
                <a:gd name="connsiteY4" fmla="*/ 95063 h 359246"/>
                <a:gd name="connsiteX5" fmla="*/ 0 w 336397"/>
                <a:gd name="connsiteY5" fmla="*/ 0 h 359246"/>
                <a:gd name="connsiteX6" fmla="*/ 0 w 336397"/>
                <a:gd name="connsiteY6" fmla="*/ 359247 h 359246"/>
                <a:gd name="connsiteX7" fmla="*/ 320143 w 336397"/>
                <a:gd name="connsiteY7" fmla="*/ 359247 h 359246"/>
                <a:gd name="connsiteX8" fmla="*/ 335491 w 336397"/>
                <a:gd name="connsiteY8" fmla="*/ 348274 h 35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7" h="359246">
                  <a:moveTo>
                    <a:pt x="335491" y="348274"/>
                  </a:moveTo>
                  <a:cubicBezTo>
                    <a:pt x="337376" y="342844"/>
                    <a:pt x="336433" y="336396"/>
                    <a:pt x="331607" y="331607"/>
                  </a:cubicBezTo>
                  <a:lnTo>
                    <a:pt x="264222" y="264222"/>
                  </a:lnTo>
                  <a:lnTo>
                    <a:pt x="95063" y="264222"/>
                  </a:lnTo>
                  <a:lnTo>
                    <a:pt x="95063" y="95063"/>
                  </a:lnTo>
                  <a:cubicBezTo>
                    <a:pt x="95063" y="95063"/>
                    <a:pt x="0" y="0"/>
                    <a:pt x="0" y="0"/>
                  </a:cubicBezTo>
                  <a:lnTo>
                    <a:pt x="0" y="359247"/>
                  </a:lnTo>
                  <a:lnTo>
                    <a:pt x="320143" y="359247"/>
                  </a:lnTo>
                  <a:cubicBezTo>
                    <a:pt x="327760" y="359247"/>
                    <a:pt x="333379" y="354382"/>
                    <a:pt x="335491" y="348274"/>
                  </a:cubicBezTo>
                  <a:close/>
                </a:path>
              </a:pathLst>
            </a:custGeom>
            <a:solidFill>
              <a:srgbClr val="1A244A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9FB309-184F-9982-A733-4A5282930D2E}"/>
                </a:ext>
              </a:extLst>
            </p:cNvPr>
            <p:cNvSpPr/>
            <p:nvPr/>
          </p:nvSpPr>
          <p:spPr>
            <a:xfrm>
              <a:off x="4871079" y="2736728"/>
              <a:ext cx="336397" cy="359246"/>
            </a:xfrm>
            <a:custGeom>
              <a:avLst/>
              <a:gdLst>
                <a:gd name="connsiteX0" fmla="*/ 907 w 336397"/>
                <a:gd name="connsiteY0" fmla="*/ 10973 h 359246"/>
                <a:gd name="connsiteX1" fmla="*/ 4791 w 336397"/>
                <a:gd name="connsiteY1" fmla="*/ 27640 h 359246"/>
                <a:gd name="connsiteX2" fmla="*/ 72175 w 336397"/>
                <a:gd name="connsiteY2" fmla="*/ 95025 h 359246"/>
                <a:gd name="connsiteX3" fmla="*/ 241335 w 336397"/>
                <a:gd name="connsiteY3" fmla="*/ 95025 h 359246"/>
                <a:gd name="connsiteX4" fmla="*/ 241335 w 336397"/>
                <a:gd name="connsiteY4" fmla="*/ 264184 h 359246"/>
                <a:gd name="connsiteX5" fmla="*/ 336397 w 336397"/>
                <a:gd name="connsiteY5" fmla="*/ 359247 h 359246"/>
                <a:gd name="connsiteX6" fmla="*/ 336397 w 336397"/>
                <a:gd name="connsiteY6" fmla="*/ 0 h 359246"/>
                <a:gd name="connsiteX7" fmla="*/ 16254 w 336397"/>
                <a:gd name="connsiteY7" fmla="*/ 0 h 359246"/>
                <a:gd name="connsiteX8" fmla="*/ 907 w 336397"/>
                <a:gd name="connsiteY8" fmla="*/ 10973 h 35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7" h="359246">
                  <a:moveTo>
                    <a:pt x="907" y="10973"/>
                  </a:moveTo>
                  <a:cubicBezTo>
                    <a:pt x="-979" y="16403"/>
                    <a:pt x="-36" y="22851"/>
                    <a:pt x="4791" y="27640"/>
                  </a:cubicBezTo>
                  <a:lnTo>
                    <a:pt x="72175" y="95025"/>
                  </a:lnTo>
                  <a:lnTo>
                    <a:pt x="241335" y="95025"/>
                  </a:lnTo>
                  <a:lnTo>
                    <a:pt x="241335" y="264184"/>
                  </a:lnTo>
                  <a:lnTo>
                    <a:pt x="336397" y="359247"/>
                  </a:lnTo>
                  <a:lnTo>
                    <a:pt x="336397" y="0"/>
                  </a:lnTo>
                  <a:lnTo>
                    <a:pt x="16254" y="0"/>
                  </a:lnTo>
                  <a:cubicBezTo>
                    <a:pt x="8637" y="0"/>
                    <a:pt x="3019" y="4864"/>
                    <a:pt x="907" y="10973"/>
                  </a:cubicBezTo>
                  <a:close/>
                </a:path>
              </a:pathLst>
            </a:custGeom>
            <a:solidFill>
              <a:srgbClr val="1A244A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51544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27">
            <a:extLst>
              <a:ext uri="{FF2B5EF4-FFF2-40B4-BE49-F238E27FC236}">
                <a16:creationId xmlns:a16="http://schemas.microsoft.com/office/drawing/2014/main" id="{362C97F8-CD0F-625F-6572-8FD03E8E854D}"/>
              </a:ext>
            </a:extLst>
          </p:cNvPr>
          <p:cNvSpPr/>
          <p:nvPr/>
        </p:nvSpPr>
        <p:spPr>
          <a:xfrm>
            <a:off x="9668507" y="1265188"/>
            <a:ext cx="1662973" cy="733097"/>
          </a:xfrm>
          <a:custGeom>
            <a:avLst/>
            <a:gdLst>
              <a:gd name="connsiteX0" fmla="*/ 1662974 w 1662973"/>
              <a:gd name="connsiteY0" fmla="*/ 733097 h 733097"/>
              <a:gd name="connsiteX1" fmla="*/ 862103 w 1662973"/>
              <a:gd name="connsiteY1" fmla="*/ 0 h 733097"/>
              <a:gd name="connsiteX2" fmla="*/ 0 w 1662973"/>
              <a:gd name="connsiteY2" fmla="*/ 733097 h 733097"/>
              <a:gd name="connsiteX3" fmla="*/ 1662974 w 1662973"/>
              <a:gd name="connsiteY3" fmla="*/ 733097 h 73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973" h="733097">
                <a:moveTo>
                  <a:pt x="1662974" y="733097"/>
                </a:moveTo>
                <a:cubicBezTo>
                  <a:pt x="1601910" y="230833"/>
                  <a:pt x="1235362" y="0"/>
                  <a:pt x="862103" y="0"/>
                </a:cubicBezTo>
                <a:cubicBezTo>
                  <a:pt x="488844" y="0"/>
                  <a:pt x="101828" y="230833"/>
                  <a:pt x="0" y="733097"/>
                </a:cubicBezTo>
                <a:lnTo>
                  <a:pt x="1662974" y="733097"/>
                </a:lnTo>
                <a:close/>
              </a:path>
            </a:pathLst>
          </a:custGeom>
          <a:solidFill>
            <a:srgbClr val="1A244A"/>
          </a:solidFill>
          <a:ln w="1674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2E581C-5D1C-BBAE-B718-D22ACD14BD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0157" y="4094889"/>
            <a:ext cx="3484412" cy="17047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7296182-5902-D419-6BF0-2C187BCFFDCE}"/>
              </a:ext>
            </a:extLst>
          </p:cNvPr>
          <p:cNvGrpSpPr/>
          <p:nvPr/>
        </p:nvGrpSpPr>
        <p:grpSpPr>
          <a:xfrm>
            <a:off x="10734824" y="326035"/>
            <a:ext cx="1382531" cy="322245"/>
            <a:chOff x="10809469" y="176744"/>
            <a:chExt cx="1382531" cy="3222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ACE25-2516-7320-6936-16F9BFA4496D}"/>
                </a:ext>
              </a:extLst>
            </p:cNvPr>
            <p:cNvGrpSpPr/>
            <p:nvPr/>
          </p:nvGrpSpPr>
          <p:grpSpPr>
            <a:xfrm>
              <a:off x="10809469" y="176744"/>
              <a:ext cx="321952" cy="322245"/>
              <a:chOff x="480481" y="2660931"/>
              <a:chExt cx="2594314" cy="2596671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98873DC-F800-B78B-4F3F-26BDFBD1EF35}"/>
                  </a:ext>
                </a:extLst>
              </p:cNvPr>
              <p:cNvSpPr/>
              <p:nvPr/>
            </p:nvSpPr>
            <p:spPr>
              <a:xfrm>
                <a:off x="482989" y="2665565"/>
                <a:ext cx="2591806" cy="2592037"/>
              </a:xfrm>
              <a:custGeom>
                <a:avLst/>
                <a:gdLst>
                  <a:gd name="connsiteX0" fmla="*/ 0 w 2591806"/>
                  <a:gd name="connsiteY0" fmla="*/ 0 h 2592037"/>
                  <a:gd name="connsiteX1" fmla="*/ 2475076 w 2591806"/>
                  <a:gd name="connsiteY1" fmla="*/ 0 h 2592037"/>
                  <a:gd name="connsiteX2" fmla="*/ 2557551 w 2591806"/>
                  <a:gd name="connsiteY2" fmla="*/ 34254 h 2592037"/>
                  <a:gd name="connsiteX3" fmla="*/ 2591806 w 2591806"/>
                  <a:gd name="connsiteY3" fmla="*/ 116730 h 2592037"/>
                  <a:gd name="connsiteX4" fmla="*/ 2591805 w 2591806"/>
                  <a:gd name="connsiteY4" fmla="*/ 2591805 h 2592037"/>
                  <a:gd name="connsiteX5" fmla="*/ 242181 w 2591806"/>
                  <a:gd name="connsiteY5" fmla="*/ 2591987 h 2592037"/>
                  <a:gd name="connsiteX6" fmla="*/ 242181 w 2591806"/>
                  <a:gd name="connsiteY6" fmla="*/ 2592037 h 2592037"/>
                  <a:gd name="connsiteX7" fmla="*/ 627 w 2591806"/>
                  <a:gd name="connsiteY7" fmla="*/ 2592037 h 2592037"/>
                  <a:gd name="connsiteX8" fmla="*/ 627 w 2591806"/>
                  <a:gd name="connsiteY8" fmla="*/ 2478165 h 2592037"/>
                  <a:gd name="connsiteX9" fmla="*/ 2 w 2591806"/>
                  <a:gd name="connsiteY9" fmla="*/ 2475073 h 259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806" h="2592037">
                    <a:moveTo>
                      <a:pt x="0" y="0"/>
                    </a:moveTo>
                    <a:lnTo>
                      <a:pt x="2475076" y="0"/>
                    </a:lnTo>
                    <a:cubicBezTo>
                      <a:pt x="2507225" y="0"/>
                      <a:pt x="2536501" y="13204"/>
                      <a:pt x="2557551" y="34254"/>
                    </a:cubicBezTo>
                    <a:cubicBezTo>
                      <a:pt x="2578600" y="55303"/>
                      <a:pt x="2591806" y="84581"/>
                      <a:pt x="2591806" y="116730"/>
                    </a:cubicBezTo>
                    <a:lnTo>
                      <a:pt x="2591805" y="2591805"/>
                    </a:lnTo>
                    <a:lnTo>
                      <a:pt x="242181" y="2591987"/>
                    </a:lnTo>
                    <a:lnTo>
                      <a:pt x="242181" y="2592037"/>
                    </a:lnTo>
                    <a:lnTo>
                      <a:pt x="627" y="2592037"/>
                    </a:lnTo>
                    <a:lnTo>
                      <a:pt x="627" y="2478165"/>
                    </a:lnTo>
                    <a:lnTo>
                      <a:pt x="2" y="2475073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DF17A74-34DE-D886-EE4E-319F1C09A14C}"/>
                  </a:ext>
                </a:extLst>
              </p:cNvPr>
              <p:cNvSpPr/>
              <p:nvPr/>
            </p:nvSpPr>
            <p:spPr>
              <a:xfrm>
                <a:off x="48048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B1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A25CC5-ECF1-D959-AD76-2A636ABB30DB}"/>
                </a:ext>
              </a:extLst>
            </p:cNvPr>
            <p:cNvSpPr txBox="1"/>
            <p:nvPr/>
          </p:nvSpPr>
          <p:spPr>
            <a:xfrm>
              <a:off x="11240999" y="176744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Science</a:t>
              </a:r>
            </a:p>
          </p:txBody>
        </p:sp>
      </p:grpSp>
      <p:pic>
        <p:nvPicPr>
          <p:cNvPr id="19" name="Picture 2" descr="Work Roles analytics on a laptop">
            <a:extLst>
              <a:ext uri="{FF2B5EF4-FFF2-40B4-BE49-F238E27FC236}">
                <a16:creationId xmlns:a16="http://schemas.microsoft.com/office/drawing/2014/main" id="{85627180-2FF9-90A4-2483-31F779132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653" y="1569186"/>
            <a:ext cx="6881683" cy="40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55609FD-9F72-59C3-418F-D40BF0865264}"/>
              </a:ext>
            </a:extLst>
          </p:cNvPr>
          <p:cNvSpPr txBox="1">
            <a:spLocks/>
          </p:cNvSpPr>
          <p:nvPr/>
        </p:nvSpPr>
        <p:spPr>
          <a:xfrm>
            <a:off x="953891" y="1499101"/>
            <a:ext cx="3635404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Development tools designed for the many, not the few 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1FCFFC7-5C32-7B01-FE62-44C997CCBB0E}"/>
              </a:ext>
            </a:extLst>
          </p:cNvPr>
          <p:cNvSpPr txBox="1">
            <a:spLocks/>
          </p:cNvSpPr>
          <p:nvPr/>
        </p:nvSpPr>
        <p:spPr>
          <a:xfrm>
            <a:off x="954179" y="1127285"/>
            <a:ext cx="2907328" cy="4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Scalable Solutions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28A023C-3C2C-CF56-854F-8D43CDC6D9F0}"/>
              </a:ext>
            </a:extLst>
          </p:cNvPr>
          <p:cNvSpPr/>
          <p:nvPr/>
        </p:nvSpPr>
        <p:spPr>
          <a:xfrm rot="5400000">
            <a:off x="603764" y="1195905"/>
            <a:ext cx="360300" cy="188508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chemeClr val="accent2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9DCBE71A-1816-D804-3B4E-00FF2A99059A}"/>
              </a:ext>
            </a:extLst>
          </p:cNvPr>
          <p:cNvSpPr txBox="1">
            <a:spLocks/>
          </p:cNvSpPr>
          <p:nvPr/>
        </p:nvSpPr>
        <p:spPr>
          <a:xfrm>
            <a:off x="953891" y="2828240"/>
            <a:ext cx="3635404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Support people to work better collectively 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BBC1C302-F1DB-BFA6-3C63-976A92116533}"/>
              </a:ext>
            </a:extLst>
          </p:cNvPr>
          <p:cNvSpPr txBox="1">
            <a:spLocks/>
          </p:cNvSpPr>
          <p:nvPr/>
        </p:nvSpPr>
        <p:spPr>
          <a:xfrm>
            <a:off x="954179" y="2456424"/>
            <a:ext cx="2907328" cy="4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Group Insights 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FD42B97-858C-E92E-CDDF-69182E88A07E}"/>
              </a:ext>
            </a:extLst>
          </p:cNvPr>
          <p:cNvSpPr/>
          <p:nvPr/>
        </p:nvSpPr>
        <p:spPr>
          <a:xfrm rot="5400000">
            <a:off x="603764" y="2525044"/>
            <a:ext cx="360300" cy="188508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chemeClr val="accent2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1650ECE5-8F89-049B-D434-23B3FDC9241D}"/>
              </a:ext>
            </a:extLst>
          </p:cNvPr>
          <p:cNvSpPr txBox="1">
            <a:spLocks/>
          </p:cNvSpPr>
          <p:nvPr/>
        </p:nvSpPr>
        <p:spPr>
          <a:xfrm>
            <a:off x="953891" y="3961537"/>
            <a:ext cx="3635404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Deliver development activity across boundaries </a:t>
            </a:r>
          </a:p>
        </p:txBody>
      </p: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C30D7617-B3CF-6CE3-9CDB-F49D3662F9B1}"/>
              </a:ext>
            </a:extLst>
          </p:cNvPr>
          <p:cNvSpPr txBox="1">
            <a:spLocks/>
          </p:cNvSpPr>
          <p:nvPr/>
        </p:nvSpPr>
        <p:spPr>
          <a:xfrm>
            <a:off x="954179" y="3589721"/>
            <a:ext cx="2907328" cy="4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Digital Development 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58E06F7-0862-1868-59E3-1F7D42C7F48A}"/>
              </a:ext>
            </a:extLst>
          </p:cNvPr>
          <p:cNvSpPr/>
          <p:nvPr/>
        </p:nvSpPr>
        <p:spPr>
          <a:xfrm rot="5400000">
            <a:off x="603764" y="3658341"/>
            <a:ext cx="360300" cy="188508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chemeClr val="accent2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F744651D-E4F3-D0DB-8C14-6BB50BCEF1EB}"/>
              </a:ext>
            </a:extLst>
          </p:cNvPr>
          <p:cNvSpPr txBox="1">
            <a:spLocks/>
          </p:cNvSpPr>
          <p:nvPr/>
        </p:nvSpPr>
        <p:spPr>
          <a:xfrm>
            <a:off x="953891" y="5290676"/>
            <a:ext cx="3635404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Focused development activity that helps people thrive in the modern workplace 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004D0803-680F-33F1-84E6-6301215FBF64}"/>
              </a:ext>
            </a:extLst>
          </p:cNvPr>
          <p:cNvSpPr txBox="1">
            <a:spLocks/>
          </p:cNvSpPr>
          <p:nvPr/>
        </p:nvSpPr>
        <p:spPr>
          <a:xfrm>
            <a:off x="954179" y="4918860"/>
            <a:ext cx="2907328" cy="4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Meaningful Data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B43216D-D113-8E88-83CF-948C585E1800}"/>
              </a:ext>
            </a:extLst>
          </p:cNvPr>
          <p:cNvSpPr/>
          <p:nvPr/>
        </p:nvSpPr>
        <p:spPr>
          <a:xfrm rot="5400000">
            <a:off x="603764" y="4987480"/>
            <a:ext cx="360300" cy="188508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chemeClr val="accent2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Graphic 34">
            <a:extLst>
              <a:ext uri="{FF2B5EF4-FFF2-40B4-BE49-F238E27FC236}">
                <a16:creationId xmlns:a16="http://schemas.microsoft.com/office/drawing/2014/main" id="{D751E27C-3BF2-9A00-0520-452E3C6A03BB}"/>
              </a:ext>
            </a:extLst>
          </p:cNvPr>
          <p:cNvSpPr/>
          <p:nvPr/>
        </p:nvSpPr>
        <p:spPr>
          <a:xfrm>
            <a:off x="5282253" y="2015800"/>
            <a:ext cx="821404" cy="882525"/>
          </a:xfrm>
          <a:custGeom>
            <a:avLst/>
            <a:gdLst>
              <a:gd name="connsiteX0" fmla="*/ 0 w 536352"/>
              <a:gd name="connsiteY0" fmla="*/ 131540 h 576262"/>
              <a:gd name="connsiteX1" fmla="*/ 0 w 536352"/>
              <a:gd name="connsiteY1" fmla="*/ 576263 h 576262"/>
              <a:gd name="connsiteX2" fmla="*/ 536353 w 536352"/>
              <a:gd name="connsiteY2" fmla="*/ 576263 h 576262"/>
              <a:gd name="connsiteX3" fmla="*/ 536353 w 536352"/>
              <a:gd name="connsiteY3" fmla="*/ 0 h 576262"/>
              <a:gd name="connsiteX4" fmla="*/ 0 w 536352"/>
              <a:gd name="connsiteY4" fmla="*/ 131540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352" h="576262">
                <a:moveTo>
                  <a:pt x="0" y="131540"/>
                </a:moveTo>
                <a:lnTo>
                  <a:pt x="0" y="576263"/>
                </a:lnTo>
                <a:lnTo>
                  <a:pt x="536353" y="576263"/>
                </a:lnTo>
                <a:lnTo>
                  <a:pt x="536353" y="0"/>
                </a:lnTo>
                <a:lnTo>
                  <a:pt x="0" y="13154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Graphic 34">
            <a:extLst>
              <a:ext uri="{FF2B5EF4-FFF2-40B4-BE49-F238E27FC236}">
                <a16:creationId xmlns:a16="http://schemas.microsoft.com/office/drawing/2014/main" id="{3AD4B3C6-BE81-4142-48C5-39FE6714CB33}"/>
              </a:ext>
            </a:extLst>
          </p:cNvPr>
          <p:cNvSpPr/>
          <p:nvPr/>
        </p:nvSpPr>
        <p:spPr>
          <a:xfrm>
            <a:off x="6691262" y="5575704"/>
            <a:ext cx="345156" cy="370839"/>
          </a:xfrm>
          <a:custGeom>
            <a:avLst/>
            <a:gdLst>
              <a:gd name="connsiteX0" fmla="*/ 0 w 536352"/>
              <a:gd name="connsiteY0" fmla="*/ 131540 h 576262"/>
              <a:gd name="connsiteX1" fmla="*/ 0 w 536352"/>
              <a:gd name="connsiteY1" fmla="*/ 576263 h 576262"/>
              <a:gd name="connsiteX2" fmla="*/ 536353 w 536352"/>
              <a:gd name="connsiteY2" fmla="*/ 576263 h 576262"/>
              <a:gd name="connsiteX3" fmla="*/ 536353 w 536352"/>
              <a:gd name="connsiteY3" fmla="*/ 0 h 576262"/>
              <a:gd name="connsiteX4" fmla="*/ 0 w 536352"/>
              <a:gd name="connsiteY4" fmla="*/ 131540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352" h="576262">
                <a:moveTo>
                  <a:pt x="0" y="131540"/>
                </a:moveTo>
                <a:lnTo>
                  <a:pt x="0" y="576263"/>
                </a:lnTo>
                <a:lnTo>
                  <a:pt x="536353" y="576263"/>
                </a:lnTo>
                <a:lnTo>
                  <a:pt x="536353" y="0"/>
                </a:lnTo>
                <a:lnTo>
                  <a:pt x="0" y="131540"/>
                </a:lnTo>
                <a:close/>
              </a:path>
            </a:pathLst>
          </a:custGeom>
          <a:solidFill>
            <a:srgbClr val="1A244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4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59F32-5ADF-F862-CB2D-F7389EB0F1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“It has helped the team in relation to recognizing, valuing and respecting individual work preferences so people can bring their whole selves to work.”</a:t>
            </a:r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0A1684-6C37-AB01-D88C-A17C4C199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609" y="4175911"/>
            <a:ext cx="3905992" cy="329207"/>
          </a:xfrm>
        </p:spPr>
        <p:txBody>
          <a:bodyPr/>
          <a:lstStyle/>
          <a:p>
            <a:r>
              <a:rPr lang="en-GB"/>
              <a:t>Senior Learning &amp; Development Adviser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C37CAE-8077-8C65-F588-1D8E9CA7DB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609" y="4442990"/>
            <a:ext cx="3905992" cy="329207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LOCAL GOVERNMENT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5C7FE8-D556-0AA3-9B64-2EBEF9FDE578}"/>
              </a:ext>
            </a:extLst>
          </p:cNvPr>
          <p:cNvGrpSpPr/>
          <p:nvPr/>
        </p:nvGrpSpPr>
        <p:grpSpPr>
          <a:xfrm>
            <a:off x="10734824" y="326035"/>
            <a:ext cx="1382531" cy="322245"/>
            <a:chOff x="10809469" y="176744"/>
            <a:chExt cx="1382531" cy="32224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6D02A0-C3A2-40F1-BEE2-D45ECD71D73E}"/>
                </a:ext>
              </a:extLst>
            </p:cNvPr>
            <p:cNvGrpSpPr/>
            <p:nvPr/>
          </p:nvGrpSpPr>
          <p:grpSpPr>
            <a:xfrm>
              <a:off x="10809469" y="176744"/>
              <a:ext cx="321952" cy="322245"/>
              <a:chOff x="480481" y="2660931"/>
              <a:chExt cx="2594314" cy="2596671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56126DB-7626-3066-74EF-E6D52255C5E9}"/>
                  </a:ext>
                </a:extLst>
              </p:cNvPr>
              <p:cNvSpPr/>
              <p:nvPr/>
            </p:nvSpPr>
            <p:spPr>
              <a:xfrm>
                <a:off x="482989" y="2665565"/>
                <a:ext cx="2591806" cy="2592037"/>
              </a:xfrm>
              <a:custGeom>
                <a:avLst/>
                <a:gdLst>
                  <a:gd name="connsiteX0" fmla="*/ 0 w 2591806"/>
                  <a:gd name="connsiteY0" fmla="*/ 0 h 2592037"/>
                  <a:gd name="connsiteX1" fmla="*/ 2475076 w 2591806"/>
                  <a:gd name="connsiteY1" fmla="*/ 0 h 2592037"/>
                  <a:gd name="connsiteX2" fmla="*/ 2557551 w 2591806"/>
                  <a:gd name="connsiteY2" fmla="*/ 34254 h 2592037"/>
                  <a:gd name="connsiteX3" fmla="*/ 2591806 w 2591806"/>
                  <a:gd name="connsiteY3" fmla="*/ 116730 h 2592037"/>
                  <a:gd name="connsiteX4" fmla="*/ 2591805 w 2591806"/>
                  <a:gd name="connsiteY4" fmla="*/ 2591805 h 2592037"/>
                  <a:gd name="connsiteX5" fmla="*/ 242181 w 2591806"/>
                  <a:gd name="connsiteY5" fmla="*/ 2591987 h 2592037"/>
                  <a:gd name="connsiteX6" fmla="*/ 242181 w 2591806"/>
                  <a:gd name="connsiteY6" fmla="*/ 2592037 h 2592037"/>
                  <a:gd name="connsiteX7" fmla="*/ 627 w 2591806"/>
                  <a:gd name="connsiteY7" fmla="*/ 2592037 h 2592037"/>
                  <a:gd name="connsiteX8" fmla="*/ 627 w 2591806"/>
                  <a:gd name="connsiteY8" fmla="*/ 2478165 h 2592037"/>
                  <a:gd name="connsiteX9" fmla="*/ 2 w 2591806"/>
                  <a:gd name="connsiteY9" fmla="*/ 2475073 h 259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806" h="2592037">
                    <a:moveTo>
                      <a:pt x="0" y="0"/>
                    </a:moveTo>
                    <a:lnTo>
                      <a:pt x="2475076" y="0"/>
                    </a:lnTo>
                    <a:cubicBezTo>
                      <a:pt x="2507225" y="0"/>
                      <a:pt x="2536501" y="13204"/>
                      <a:pt x="2557551" y="34254"/>
                    </a:cubicBezTo>
                    <a:cubicBezTo>
                      <a:pt x="2578600" y="55303"/>
                      <a:pt x="2591806" y="84581"/>
                      <a:pt x="2591806" y="116730"/>
                    </a:cubicBezTo>
                    <a:lnTo>
                      <a:pt x="2591805" y="2591805"/>
                    </a:lnTo>
                    <a:lnTo>
                      <a:pt x="242181" y="2591987"/>
                    </a:lnTo>
                    <a:lnTo>
                      <a:pt x="242181" y="2592037"/>
                    </a:lnTo>
                    <a:lnTo>
                      <a:pt x="627" y="2592037"/>
                    </a:lnTo>
                    <a:lnTo>
                      <a:pt x="627" y="2478165"/>
                    </a:lnTo>
                    <a:lnTo>
                      <a:pt x="2" y="2475073"/>
                    </a:lnTo>
                    <a:close/>
                  </a:path>
                </a:pathLst>
              </a:custGeom>
              <a:solidFill>
                <a:srgbClr val="4850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04DC842-B218-CDA8-C7B8-4D91C4D1D526}"/>
                  </a:ext>
                </a:extLst>
              </p:cNvPr>
              <p:cNvSpPr/>
              <p:nvPr/>
            </p:nvSpPr>
            <p:spPr>
              <a:xfrm>
                <a:off x="48048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B1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EDFC4B-93ED-C9A8-F6C7-33E5A8087038}"/>
                </a:ext>
              </a:extLst>
            </p:cNvPr>
            <p:cNvSpPr txBox="1"/>
            <p:nvPr/>
          </p:nvSpPr>
          <p:spPr>
            <a:xfrm>
              <a:off x="11240999" y="176744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82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443E6D3-CDD0-3368-386B-1B9273E23C0E}"/>
              </a:ext>
            </a:extLst>
          </p:cNvPr>
          <p:cNvSpPr txBox="1"/>
          <p:nvPr/>
        </p:nvSpPr>
        <p:spPr>
          <a:xfrm>
            <a:off x="345844" y="392137"/>
            <a:ext cx="7211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Our assessments have been recognized for many awards over the years, including: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819E02B-5691-EE5F-4408-916203A82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0124" y="2859477"/>
            <a:ext cx="2087359" cy="86515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211315F-9685-5454-3024-4E460D891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4651" y="2874531"/>
            <a:ext cx="2087363" cy="865157"/>
          </a:xfrm>
          <a:prstGeom prst="rect">
            <a:avLst/>
          </a:prstGeom>
        </p:spPr>
      </p:pic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B0F8562-DE7D-572E-2019-72FB02401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643" y="3020301"/>
            <a:ext cx="1500136" cy="865158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F686E5F-E5EA-FCFE-3A9C-0D07471ED2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4159" y="4813257"/>
            <a:ext cx="1296785" cy="113932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B93DECC-D959-D72B-E11D-9CC55179623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176" y="4851683"/>
            <a:ext cx="1087948" cy="1087948"/>
          </a:xfrm>
          <a:prstGeom prst="rect">
            <a:avLst/>
          </a:prstGeom>
        </p:spPr>
      </p:pic>
      <p:pic>
        <p:nvPicPr>
          <p:cNvPr id="17" name="Picture 4" descr="BPS logo | Hogan Assessments">
            <a:extLst>
              <a:ext uri="{FF2B5EF4-FFF2-40B4-BE49-F238E27FC236}">
                <a16:creationId xmlns:a16="http://schemas.microsoft.com/office/drawing/2014/main" id="{3407D983-6E7E-4108-043D-A3B59989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542" y="4970061"/>
            <a:ext cx="1939122" cy="9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52B2655-F6F8-1ADF-E272-1F74FD9F9204}"/>
              </a:ext>
            </a:extLst>
          </p:cNvPr>
          <p:cNvSpPr/>
          <p:nvPr/>
        </p:nvSpPr>
        <p:spPr>
          <a:xfrm>
            <a:off x="3451135" y="3900125"/>
            <a:ext cx="2091798" cy="55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Talent Acquisition Partner of the Year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718728-F698-2269-B778-4A4FB5C98878}"/>
              </a:ext>
            </a:extLst>
          </p:cNvPr>
          <p:cNvSpPr/>
          <p:nvPr/>
        </p:nvSpPr>
        <p:spPr>
          <a:xfrm>
            <a:off x="6361032" y="3900125"/>
            <a:ext cx="2087359" cy="55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Best Internal Recruitment Strategy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EC7647-E560-7F5E-E8D2-68FAE905B85E}"/>
              </a:ext>
            </a:extLst>
          </p:cNvPr>
          <p:cNvSpPr/>
          <p:nvPr/>
        </p:nvSpPr>
        <p:spPr>
          <a:xfrm>
            <a:off x="9254393" y="3900125"/>
            <a:ext cx="2213904" cy="55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Talent Management &amp; Resourcing Supplier of the Year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CF2375-0688-9F57-A77A-58C5991C7DEE}"/>
              </a:ext>
            </a:extLst>
          </p:cNvPr>
          <p:cNvSpPr/>
          <p:nvPr/>
        </p:nvSpPr>
        <p:spPr>
          <a:xfrm>
            <a:off x="4903086" y="6023239"/>
            <a:ext cx="1898930" cy="55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Excellence in Assessment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488585B-A80A-FAEB-CE04-1CFC66106A3F}"/>
              </a:ext>
            </a:extLst>
          </p:cNvPr>
          <p:cNvSpPr/>
          <p:nvPr/>
        </p:nvSpPr>
        <p:spPr>
          <a:xfrm>
            <a:off x="1802470" y="6023239"/>
            <a:ext cx="2087359" cy="55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Recruitment Industry Supplier of the Year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D877688-BE7D-33BB-0B1E-DE7D24701C80}"/>
              </a:ext>
            </a:extLst>
          </p:cNvPr>
          <p:cNvSpPr/>
          <p:nvPr/>
        </p:nvSpPr>
        <p:spPr>
          <a:xfrm>
            <a:off x="7901424" y="6023239"/>
            <a:ext cx="2087359" cy="55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 / 30 stars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20384A-54E3-E89C-F075-B1F64BC8FBE5}"/>
              </a:ext>
            </a:extLst>
          </p:cNvPr>
          <p:cNvCxnSpPr>
            <a:cxnSpLocks/>
          </p:cNvCxnSpPr>
          <p:nvPr/>
        </p:nvCxnSpPr>
        <p:spPr>
          <a:xfrm>
            <a:off x="2835429" y="2859477"/>
            <a:ext cx="0" cy="1483315"/>
          </a:xfrm>
          <a:prstGeom prst="line">
            <a:avLst/>
          </a:prstGeom>
          <a:ln w="9525">
            <a:solidFill>
              <a:srgbClr val="DEE3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08791AE7-50FB-EE6F-45A2-D04D9194C55A}"/>
              </a:ext>
            </a:extLst>
          </p:cNvPr>
          <p:cNvSpPr/>
          <p:nvPr/>
        </p:nvSpPr>
        <p:spPr>
          <a:xfrm rot="10800000">
            <a:off x="8154778" y="-8433"/>
            <a:ext cx="4037221" cy="2485429"/>
          </a:xfrm>
          <a:custGeom>
            <a:avLst/>
            <a:gdLst>
              <a:gd name="connsiteX0" fmla="*/ 1361544 w 3800280"/>
              <a:gd name="connsiteY0" fmla="*/ 0 h 2339561"/>
              <a:gd name="connsiteX1" fmla="*/ 1532371 w 3800280"/>
              <a:gd name="connsiteY1" fmla="*/ 71644 h 2339561"/>
              <a:gd name="connsiteX2" fmla="*/ 3800280 w 3800280"/>
              <a:gd name="connsiteY2" fmla="*/ 2339561 h 2339561"/>
              <a:gd name="connsiteX3" fmla="*/ 0 w 3800280"/>
              <a:gd name="connsiteY3" fmla="*/ 2339561 h 2339561"/>
              <a:gd name="connsiteX4" fmla="*/ 0 w 3800280"/>
              <a:gd name="connsiteY4" fmla="*/ 1262365 h 2339561"/>
              <a:gd name="connsiteX5" fmla="*/ 1190716 w 3800280"/>
              <a:gd name="connsiteY5" fmla="*/ 71644 h 2339561"/>
              <a:gd name="connsiteX6" fmla="*/ 1361544 w 3800280"/>
              <a:gd name="connsiteY6" fmla="*/ 0 h 233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0280" h="2339561">
                <a:moveTo>
                  <a:pt x="1361544" y="0"/>
                </a:moveTo>
                <a:cubicBezTo>
                  <a:pt x="1422155" y="0"/>
                  <a:pt x="1482779" y="22038"/>
                  <a:pt x="1532371" y="71644"/>
                </a:cubicBezTo>
                <a:lnTo>
                  <a:pt x="3800280" y="2339561"/>
                </a:lnTo>
                <a:lnTo>
                  <a:pt x="0" y="2339561"/>
                </a:lnTo>
                <a:lnTo>
                  <a:pt x="0" y="1262365"/>
                </a:lnTo>
                <a:lnTo>
                  <a:pt x="1190716" y="71644"/>
                </a:lnTo>
                <a:cubicBezTo>
                  <a:pt x="1234806" y="27554"/>
                  <a:pt x="1295416" y="0"/>
                  <a:pt x="1361544" y="0"/>
                </a:cubicBezTo>
                <a:close/>
              </a:path>
            </a:pathLst>
          </a:custGeom>
          <a:solidFill>
            <a:srgbClr val="55D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DB2806-D559-6687-3C34-2DE977566B06}"/>
              </a:ext>
            </a:extLst>
          </p:cNvPr>
          <p:cNvCxnSpPr>
            <a:cxnSpLocks/>
          </p:cNvCxnSpPr>
          <p:nvPr/>
        </p:nvCxnSpPr>
        <p:spPr>
          <a:xfrm>
            <a:off x="6053288" y="2859477"/>
            <a:ext cx="0" cy="1483315"/>
          </a:xfrm>
          <a:prstGeom prst="line">
            <a:avLst/>
          </a:prstGeom>
          <a:ln w="9525">
            <a:solidFill>
              <a:srgbClr val="DEE3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1314CE-A917-CD15-1BA2-60CAA9B95458}"/>
              </a:ext>
            </a:extLst>
          </p:cNvPr>
          <p:cNvCxnSpPr>
            <a:cxnSpLocks/>
          </p:cNvCxnSpPr>
          <p:nvPr/>
        </p:nvCxnSpPr>
        <p:spPr>
          <a:xfrm>
            <a:off x="8760792" y="2859477"/>
            <a:ext cx="0" cy="1483315"/>
          </a:xfrm>
          <a:prstGeom prst="line">
            <a:avLst/>
          </a:prstGeom>
          <a:ln w="9525">
            <a:solidFill>
              <a:srgbClr val="DEE3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7F8063-8F25-5F20-74BD-EEB51B4DB587}"/>
              </a:ext>
            </a:extLst>
          </p:cNvPr>
          <p:cNvCxnSpPr>
            <a:cxnSpLocks/>
          </p:cNvCxnSpPr>
          <p:nvPr/>
        </p:nvCxnSpPr>
        <p:spPr>
          <a:xfrm>
            <a:off x="4393642" y="4970061"/>
            <a:ext cx="0" cy="1483315"/>
          </a:xfrm>
          <a:prstGeom prst="line">
            <a:avLst/>
          </a:prstGeom>
          <a:ln w="9525">
            <a:solidFill>
              <a:srgbClr val="DEE3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11508E-CD4F-2ED8-6171-2D43EF61A63C}"/>
              </a:ext>
            </a:extLst>
          </p:cNvPr>
          <p:cNvCxnSpPr>
            <a:cxnSpLocks/>
          </p:cNvCxnSpPr>
          <p:nvPr/>
        </p:nvCxnSpPr>
        <p:spPr>
          <a:xfrm>
            <a:off x="7332785" y="4970061"/>
            <a:ext cx="0" cy="1483315"/>
          </a:xfrm>
          <a:prstGeom prst="line">
            <a:avLst/>
          </a:prstGeom>
          <a:ln w="9525">
            <a:solidFill>
              <a:srgbClr val="DEE3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69A81B-968F-D849-B77A-001029F68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32" y="2793542"/>
            <a:ext cx="1057910" cy="10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0B79CF-C92B-E870-DB5C-C8337898DC4D}"/>
              </a:ext>
            </a:extLst>
          </p:cNvPr>
          <p:cNvSpPr/>
          <p:nvPr/>
        </p:nvSpPr>
        <p:spPr>
          <a:xfrm>
            <a:off x="556817" y="3900125"/>
            <a:ext cx="2091798" cy="55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Excellence in Early Careers Assessment &amp; Selection</a:t>
            </a:r>
          </a:p>
        </p:txBody>
      </p:sp>
    </p:spTree>
    <p:extLst>
      <p:ext uri="{BB962C8B-B14F-4D97-AF65-F5344CB8AC3E}">
        <p14:creationId xmlns:p14="http://schemas.microsoft.com/office/powerpoint/2010/main" val="34194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18239FE-B1DB-CB28-092A-CCFF85C634A4}"/>
              </a:ext>
            </a:extLst>
          </p:cNvPr>
          <p:cNvGrpSpPr/>
          <p:nvPr/>
        </p:nvGrpSpPr>
        <p:grpSpPr>
          <a:xfrm>
            <a:off x="6096000" y="0"/>
            <a:ext cx="6096001" cy="6858000"/>
            <a:chOff x="6096000" y="0"/>
            <a:chExt cx="6096001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2BB2EA-6C28-1D31-AA94-736C40D7C4BC}"/>
                </a:ext>
              </a:extLst>
            </p:cNvPr>
            <p:cNvSpPr/>
            <p:nvPr userDrawn="1"/>
          </p:nvSpPr>
          <p:spPr>
            <a:xfrm>
              <a:off x="9159686" y="0"/>
              <a:ext cx="3032314" cy="2151108"/>
            </a:xfrm>
            <a:custGeom>
              <a:avLst/>
              <a:gdLst>
                <a:gd name="connsiteX0" fmla="*/ 2305 w 3032314"/>
                <a:gd name="connsiteY0" fmla="*/ 0 h 2151108"/>
                <a:gd name="connsiteX1" fmla="*/ 3032314 w 3032314"/>
                <a:gd name="connsiteY1" fmla="*/ 0 h 2151108"/>
                <a:gd name="connsiteX2" fmla="*/ 3032314 w 3032314"/>
                <a:gd name="connsiteY2" fmla="*/ 1944199 h 2151108"/>
                <a:gd name="connsiteX3" fmla="*/ 2945722 w 3032314"/>
                <a:gd name="connsiteY3" fmla="*/ 1985626 h 2151108"/>
                <a:gd name="connsiteX4" fmla="*/ 2120376 w 3032314"/>
                <a:gd name="connsiteY4" fmla="*/ 2151108 h 2151108"/>
                <a:gd name="connsiteX5" fmla="*/ 0 w 3032314"/>
                <a:gd name="connsiteY5" fmla="*/ 45330 h 2151108"/>
                <a:gd name="connsiteX6" fmla="*/ 2305 w 3032314"/>
                <a:gd name="connsiteY6" fmla="*/ 0 h 21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2314" h="2151108">
                  <a:moveTo>
                    <a:pt x="2305" y="0"/>
                  </a:moveTo>
                  <a:lnTo>
                    <a:pt x="3032314" y="0"/>
                  </a:lnTo>
                  <a:lnTo>
                    <a:pt x="3032314" y="1944199"/>
                  </a:lnTo>
                  <a:lnTo>
                    <a:pt x="2945722" y="1985626"/>
                  </a:lnTo>
                  <a:cubicBezTo>
                    <a:pt x="2692044" y="2092184"/>
                    <a:pt x="2413139" y="2151108"/>
                    <a:pt x="2120376" y="2151108"/>
                  </a:cubicBezTo>
                  <a:cubicBezTo>
                    <a:pt x="949324" y="2151108"/>
                    <a:pt x="0" y="1208320"/>
                    <a:pt x="0" y="45330"/>
                  </a:cubicBezTo>
                  <a:lnTo>
                    <a:pt x="2305" y="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95D526-AD97-2713-10FF-11EAC01676CF}"/>
                </a:ext>
              </a:extLst>
            </p:cNvPr>
            <p:cNvSpPr/>
            <p:nvPr userDrawn="1"/>
          </p:nvSpPr>
          <p:spPr>
            <a:xfrm>
              <a:off x="6096000" y="2627554"/>
              <a:ext cx="6096001" cy="4230446"/>
            </a:xfrm>
            <a:custGeom>
              <a:avLst/>
              <a:gdLst>
                <a:gd name="connsiteX0" fmla="*/ 3823201 w 6096001"/>
                <a:gd name="connsiteY0" fmla="*/ 0 h 4230446"/>
                <a:gd name="connsiteX1" fmla="*/ 3983686 w 6096001"/>
                <a:gd name="connsiteY1" fmla="*/ 77061 h 4230446"/>
                <a:gd name="connsiteX2" fmla="*/ 6043280 w 6096001"/>
                <a:gd name="connsiteY2" fmla="*/ 194063 h 4230446"/>
                <a:gd name="connsiteX3" fmla="*/ 6096001 w 6096001"/>
                <a:gd name="connsiteY3" fmla="*/ 175837 h 4230446"/>
                <a:gd name="connsiteX4" fmla="*/ 6096001 w 6096001"/>
                <a:gd name="connsiteY4" fmla="*/ 2548166 h 4230446"/>
                <a:gd name="connsiteX5" fmla="*/ 5184062 w 6096001"/>
                <a:gd name="connsiteY5" fmla="*/ 1642504 h 4230446"/>
                <a:gd name="connsiteX6" fmla="*/ 2616963 w 6096001"/>
                <a:gd name="connsiteY6" fmla="*/ 4191932 h 4230446"/>
                <a:gd name="connsiteX7" fmla="*/ 2578182 w 6096001"/>
                <a:gd name="connsiteY7" fmla="*/ 4230446 h 4230446"/>
                <a:gd name="connsiteX8" fmla="*/ 143864 w 6096001"/>
                <a:gd name="connsiteY8" fmla="*/ 4230446 h 4230446"/>
                <a:gd name="connsiteX9" fmla="*/ 91348 w 6096001"/>
                <a:gd name="connsiteY9" fmla="*/ 4184875 h 4230446"/>
                <a:gd name="connsiteX10" fmla="*/ 37969 w 6096001"/>
                <a:gd name="connsiteY10" fmla="*/ 4104736 h 4230446"/>
                <a:gd name="connsiteX11" fmla="*/ 107099 w 6096001"/>
                <a:gd name="connsiteY11" fmla="*/ 3690521 h 4230446"/>
                <a:gd name="connsiteX12" fmla="*/ 3823201 w 6096001"/>
                <a:gd name="connsiteY12" fmla="*/ 0 h 4230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001" h="4230446">
                  <a:moveTo>
                    <a:pt x="3823201" y="0"/>
                  </a:moveTo>
                  <a:lnTo>
                    <a:pt x="3983686" y="77061"/>
                  </a:lnTo>
                  <a:cubicBezTo>
                    <a:pt x="4634388" y="365205"/>
                    <a:pt x="5369743" y="404241"/>
                    <a:pt x="6043280" y="194063"/>
                  </a:cubicBezTo>
                  <a:lnTo>
                    <a:pt x="6096001" y="175837"/>
                  </a:lnTo>
                  <a:lnTo>
                    <a:pt x="6096001" y="2548166"/>
                  </a:lnTo>
                  <a:lnTo>
                    <a:pt x="5184062" y="1642504"/>
                  </a:lnTo>
                  <a:cubicBezTo>
                    <a:pt x="5184062" y="1642504"/>
                    <a:pt x="3130382" y="3682047"/>
                    <a:pt x="2616963" y="4191932"/>
                  </a:cubicBezTo>
                  <a:lnTo>
                    <a:pt x="2578182" y="4230446"/>
                  </a:lnTo>
                  <a:lnTo>
                    <a:pt x="143864" y="4230446"/>
                  </a:lnTo>
                  <a:lnTo>
                    <a:pt x="91348" y="4184875"/>
                  </a:lnTo>
                  <a:cubicBezTo>
                    <a:pt x="70047" y="4160567"/>
                    <a:pt x="52127" y="4133554"/>
                    <a:pt x="37969" y="4104736"/>
                  </a:cubicBezTo>
                  <a:cubicBezTo>
                    <a:pt x="-25552" y="3975785"/>
                    <a:pt x="-13817" y="3810604"/>
                    <a:pt x="107099" y="3690521"/>
                  </a:cubicBezTo>
                  <a:lnTo>
                    <a:pt x="3823201" y="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0BA3B38-C758-5DAC-CD70-473C2F9F1832}"/>
                </a:ext>
              </a:extLst>
            </p:cNvPr>
            <p:cNvSpPr/>
            <p:nvPr userDrawn="1"/>
          </p:nvSpPr>
          <p:spPr>
            <a:xfrm>
              <a:off x="9724640" y="5239598"/>
              <a:ext cx="2467361" cy="1618402"/>
            </a:xfrm>
            <a:custGeom>
              <a:avLst/>
              <a:gdLst>
                <a:gd name="connsiteX0" fmla="*/ 1552615 w 2467361"/>
                <a:gd name="connsiteY0" fmla="*/ 0 h 1618402"/>
                <a:gd name="connsiteX1" fmla="*/ 2467361 w 2467361"/>
                <a:gd name="connsiteY1" fmla="*/ 908449 h 1618402"/>
                <a:gd name="connsiteX2" fmla="*/ 2467361 w 2467361"/>
                <a:gd name="connsiteY2" fmla="*/ 1618402 h 1618402"/>
                <a:gd name="connsiteX3" fmla="*/ 6348 w 2467361"/>
                <a:gd name="connsiteY3" fmla="*/ 1618402 h 1618402"/>
                <a:gd name="connsiteX4" fmla="*/ 1412 w 2467361"/>
                <a:gd name="connsiteY4" fmla="*/ 1602796 h 1618402"/>
                <a:gd name="connsiteX5" fmla="*/ 31976 w 2467361"/>
                <a:gd name="connsiteY5" fmla="*/ 1509918 h 1618402"/>
                <a:gd name="connsiteX6" fmla="*/ 32230 w 2467361"/>
                <a:gd name="connsiteY6" fmla="*/ 1509918 h 1618402"/>
                <a:gd name="connsiteX7" fmla="*/ 1552615 w 2467361"/>
                <a:gd name="connsiteY7" fmla="*/ 0 h 16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7361" h="1618402">
                  <a:moveTo>
                    <a:pt x="1552615" y="0"/>
                  </a:moveTo>
                  <a:lnTo>
                    <a:pt x="2467361" y="908449"/>
                  </a:lnTo>
                  <a:lnTo>
                    <a:pt x="2467361" y="1618402"/>
                  </a:lnTo>
                  <a:lnTo>
                    <a:pt x="6348" y="1618402"/>
                  </a:lnTo>
                  <a:lnTo>
                    <a:pt x="1412" y="1602796"/>
                  </a:lnTo>
                  <a:cubicBezTo>
                    <a:pt x="-3754" y="1571053"/>
                    <a:pt x="5000" y="1536709"/>
                    <a:pt x="31976" y="1509918"/>
                  </a:cubicBezTo>
                  <a:lnTo>
                    <a:pt x="32230" y="1509918"/>
                  </a:lnTo>
                  <a:lnTo>
                    <a:pt x="1552615" y="0"/>
                  </a:lnTo>
                  <a:close/>
                </a:path>
              </a:pathLst>
            </a:custGeom>
            <a:solidFill>
              <a:schemeClr val="tx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713067-F558-625F-E049-2273A7DCD24F}"/>
              </a:ext>
            </a:extLst>
          </p:cNvPr>
          <p:cNvGrpSpPr/>
          <p:nvPr/>
        </p:nvGrpSpPr>
        <p:grpSpPr>
          <a:xfrm>
            <a:off x="10734824" y="326035"/>
            <a:ext cx="1382531" cy="322245"/>
            <a:chOff x="10809469" y="176744"/>
            <a:chExt cx="1382531" cy="3222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F3DC51-66B0-A0FB-B5D5-4EF9AB3ED5C2}"/>
                </a:ext>
              </a:extLst>
            </p:cNvPr>
            <p:cNvGrpSpPr/>
            <p:nvPr/>
          </p:nvGrpSpPr>
          <p:grpSpPr>
            <a:xfrm>
              <a:off x="10809469" y="176744"/>
              <a:ext cx="321952" cy="322245"/>
              <a:chOff x="480481" y="2660931"/>
              <a:chExt cx="2594314" cy="259667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CFDEB66-5267-C69D-261E-28C439FDC64F}"/>
                  </a:ext>
                </a:extLst>
              </p:cNvPr>
              <p:cNvSpPr/>
              <p:nvPr/>
            </p:nvSpPr>
            <p:spPr>
              <a:xfrm>
                <a:off x="482989" y="2665565"/>
                <a:ext cx="2591806" cy="2592037"/>
              </a:xfrm>
              <a:custGeom>
                <a:avLst/>
                <a:gdLst>
                  <a:gd name="connsiteX0" fmla="*/ 0 w 2591806"/>
                  <a:gd name="connsiteY0" fmla="*/ 0 h 2592037"/>
                  <a:gd name="connsiteX1" fmla="*/ 2475076 w 2591806"/>
                  <a:gd name="connsiteY1" fmla="*/ 0 h 2592037"/>
                  <a:gd name="connsiteX2" fmla="*/ 2557551 w 2591806"/>
                  <a:gd name="connsiteY2" fmla="*/ 34254 h 2592037"/>
                  <a:gd name="connsiteX3" fmla="*/ 2591806 w 2591806"/>
                  <a:gd name="connsiteY3" fmla="*/ 116730 h 2592037"/>
                  <a:gd name="connsiteX4" fmla="*/ 2591805 w 2591806"/>
                  <a:gd name="connsiteY4" fmla="*/ 2591805 h 2592037"/>
                  <a:gd name="connsiteX5" fmla="*/ 242181 w 2591806"/>
                  <a:gd name="connsiteY5" fmla="*/ 2591987 h 2592037"/>
                  <a:gd name="connsiteX6" fmla="*/ 242181 w 2591806"/>
                  <a:gd name="connsiteY6" fmla="*/ 2592037 h 2592037"/>
                  <a:gd name="connsiteX7" fmla="*/ 627 w 2591806"/>
                  <a:gd name="connsiteY7" fmla="*/ 2592037 h 2592037"/>
                  <a:gd name="connsiteX8" fmla="*/ 627 w 2591806"/>
                  <a:gd name="connsiteY8" fmla="*/ 2478165 h 2592037"/>
                  <a:gd name="connsiteX9" fmla="*/ 2 w 2591806"/>
                  <a:gd name="connsiteY9" fmla="*/ 2475073 h 259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806" h="2592037">
                    <a:moveTo>
                      <a:pt x="0" y="0"/>
                    </a:moveTo>
                    <a:lnTo>
                      <a:pt x="2475076" y="0"/>
                    </a:lnTo>
                    <a:cubicBezTo>
                      <a:pt x="2507225" y="0"/>
                      <a:pt x="2536501" y="13204"/>
                      <a:pt x="2557551" y="34254"/>
                    </a:cubicBezTo>
                    <a:cubicBezTo>
                      <a:pt x="2578600" y="55303"/>
                      <a:pt x="2591806" y="84581"/>
                      <a:pt x="2591806" y="116730"/>
                    </a:cubicBezTo>
                    <a:lnTo>
                      <a:pt x="2591805" y="2591805"/>
                    </a:lnTo>
                    <a:lnTo>
                      <a:pt x="242181" y="2591987"/>
                    </a:lnTo>
                    <a:lnTo>
                      <a:pt x="242181" y="2592037"/>
                    </a:lnTo>
                    <a:lnTo>
                      <a:pt x="627" y="2592037"/>
                    </a:lnTo>
                    <a:lnTo>
                      <a:pt x="627" y="2478165"/>
                    </a:lnTo>
                    <a:lnTo>
                      <a:pt x="2" y="2475073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D0F9FDF-6E50-8CEC-A790-EE5B33050046}"/>
                  </a:ext>
                </a:extLst>
              </p:cNvPr>
              <p:cNvSpPr/>
              <p:nvPr/>
            </p:nvSpPr>
            <p:spPr>
              <a:xfrm>
                <a:off x="48048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B1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2A48AA-6E58-2A8D-FCA0-680EE0D3E0A8}"/>
                </a:ext>
              </a:extLst>
            </p:cNvPr>
            <p:cNvSpPr txBox="1"/>
            <p:nvPr/>
          </p:nvSpPr>
          <p:spPr>
            <a:xfrm>
              <a:off x="11240999" y="176744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Science</a:t>
              </a:r>
            </a:p>
          </p:txBody>
        </p:sp>
      </p:grp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CC76511-1177-9058-22DA-53518189ECD5}"/>
              </a:ext>
            </a:extLst>
          </p:cNvPr>
          <p:cNvSpPr txBox="1">
            <a:spLocks/>
          </p:cNvSpPr>
          <p:nvPr/>
        </p:nvSpPr>
        <p:spPr>
          <a:xfrm>
            <a:off x="1423400" y="4177205"/>
            <a:ext cx="4081658" cy="646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 new generation of leaders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459A2-007D-DFE8-025C-3DABD7D01F90}"/>
              </a:ext>
            </a:extLst>
          </p:cNvPr>
          <p:cNvSpPr txBox="1"/>
          <p:nvPr/>
        </p:nvSpPr>
        <p:spPr>
          <a:xfrm>
            <a:off x="1509301" y="3489022"/>
            <a:ext cx="3848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4000" b="1" kern="1200">
                <a:solidFill>
                  <a:schemeClr val="tx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Lead Talent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B279C1-3F0A-8FE0-43A5-BFC06B2737B4}"/>
              </a:ext>
            </a:extLst>
          </p:cNvPr>
          <p:cNvGrpSpPr/>
          <p:nvPr/>
        </p:nvGrpSpPr>
        <p:grpSpPr>
          <a:xfrm>
            <a:off x="2757738" y="1902512"/>
            <a:ext cx="1467554" cy="1221492"/>
            <a:chOff x="4062427" y="1738312"/>
            <a:chExt cx="4062873" cy="338166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685857-A88F-1733-ACCF-FD1E77CABEE3}"/>
                </a:ext>
              </a:extLst>
            </p:cNvPr>
            <p:cNvSpPr/>
            <p:nvPr/>
          </p:nvSpPr>
          <p:spPr>
            <a:xfrm>
              <a:off x="5417310" y="4482940"/>
              <a:ext cx="1216756" cy="637032"/>
            </a:xfrm>
            <a:custGeom>
              <a:avLst/>
              <a:gdLst>
                <a:gd name="connsiteX0" fmla="*/ 12034 w 1216756"/>
                <a:gd name="connsiteY0" fmla="*/ 567690 h 637032"/>
                <a:gd name="connsiteX1" fmla="*/ 579724 w 1216756"/>
                <a:gd name="connsiteY1" fmla="*/ 0 h 637032"/>
                <a:gd name="connsiteX2" fmla="*/ 1216756 w 1216756"/>
                <a:gd name="connsiteY2" fmla="*/ 637032 h 637032"/>
                <a:gd name="connsiteX3" fmla="*/ 40705 w 1216756"/>
                <a:gd name="connsiteY3" fmla="*/ 637032 h 637032"/>
                <a:gd name="connsiteX4" fmla="*/ 4129 w 1216756"/>
                <a:gd name="connsiteY4" fmla="*/ 614077 h 637032"/>
                <a:gd name="connsiteX5" fmla="*/ 11939 w 1216756"/>
                <a:gd name="connsiteY5" fmla="*/ 567690 h 6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756" h="637032">
                  <a:moveTo>
                    <a:pt x="12034" y="567690"/>
                  </a:moveTo>
                  <a:lnTo>
                    <a:pt x="579724" y="0"/>
                  </a:lnTo>
                  <a:lnTo>
                    <a:pt x="1216756" y="637032"/>
                  </a:lnTo>
                  <a:lnTo>
                    <a:pt x="40705" y="637032"/>
                  </a:lnTo>
                  <a:cubicBezTo>
                    <a:pt x="23560" y="637032"/>
                    <a:pt x="10415" y="627221"/>
                    <a:pt x="4129" y="614077"/>
                  </a:cubicBezTo>
                  <a:cubicBezTo>
                    <a:pt x="-2825" y="599599"/>
                    <a:pt x="-1491" y="581120"/>
                    <a:pt x="11939" y="567690"/>
                  </a:cubicBezTo>
                  <a:close/>
                </a:path>
              </a:pathLst>
            </a:custGeom>
            <a:solidFill>
              <a:srgbClr val="1A24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09CEAF8-EA36-BC3A-1752-53A5E13845A2}"/>
                </a:ext>
              </a:extLst>
            </p:cNvPr>
            <p:cNvSpPr/>
            <p:nvPr/>
          </p:nvSpPr>
          <p:spPr>
            <a:xfrm>
              <a:off x="4062427" y="3497007"/>
              <a:ext cx="4062873" cy="1622964"/>
            </a:xfrm>
            <a:custGeom>
              <a:avLst/>
              <a:gdLst>
                <a:gd name="connsiteX0" fmla="*/ 1427591 w 4062873"/>
                <a:gd name="connsiteY0" fmla="*/ 3810 h 1622964"/>
                <a:gd name="connsiteX1" fmla="*/ 39989 w 4062873"/>
                <a:gd name="connsiteY1" fmla="*/ 1391412 h 1622964"/>
                <a:gd name="connsiteX2" fmla="*/ 14177 w 4062873"/>
                <a:gd name="connsiteY2" fmla="*/ 1547146 h 1622964"/>
                <a:gd name="connsiteX3" fmla="*/ 135906 w 4062873"/>
                <a:gd name="connsiteY3" fmla="*/ 1622965 h 1622964"/>
                <a:gd name="connsiteX4" fmla="*/ 934101 w 4062873"/>
                <a:gd name="connsiteY4" fmla="*/ 1622965 h 1622964"/>
                <a:gd name="connsiteX5" fmla="*/ 1935655 w 4062873"/>
                <a:gd name="connsiteY5" fmla="*/ 621411 h 1622964"/>
                <a:gd name="connsiteX6" fmla="*/ 2937209 w 4062873"/>
                <a:gd name="connsiteY6" fmla="*/ 1622965 h 1622964"/>
                <a:gd name="connsiteX7" fmla="*/ 4062873 w 4062873"/>
                <a:gd name="connsiteY7" fmla="*/ 1622965 h 1622964"/>
                <a:gd name="connsiteX8" fmla="*/ 2439909 w 4062873"/>
                <a:gd name="connsiteY8" fmla="*/ 0 h 1622964"/>
                <a:gd name="connsiteX9" fmla="*/ 1427401 w 4062873"/>
                <a:gd name="connsiteY9" fmla="*/ 3810 h 16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2873" h="1622964">
                  <a:moveTo>
                    <a:pt x="1427591" y="3810"/>
                  </a:moveTo>
                  <a:lnTo>
                    <a:pt x="39989" y="1391412"/>
                  </a:lnTo>
                  <a:cubicBezTo>
                    <a:pt x="-5159" y="1436560"/>
                    <a:pt x="-9541" y="1498664"/>
                    <a:pt x="14177" y="1547146"/>
                  </a:cubicBezTo>
                  <a:cubicBezTo>
                    <a:pt x="35322" y="1590485"/>
                    <a:pt x="78947" y="1622965"/>
                    <a:pt x="135906" y="1622965"/>
                  </a:cubicBezTo>
                  <a:lnTo>
                    <a:pt x="934101" y="1622965"/>
                  </a:lnTo>
                  <a:cubicBezTo>
                    <a:pt x="934101" y="1622965"/>
                    <a:pt x="1935655" y="621411"/>
                    <a:pt x="1935655" y="621411"/>
                  </a:cubicBezTo>
                  <a:lnTo>
                    <a:pt x="2937209" y="1622965"/>
                  </a:lnTo>
                  <a:lnTo>
                    <a:pt x="4062873" y="1622965"/>
                  </a:lnTo>
                  <a:cubicBezTo>
                    <a:pt x="4062873" y="1622965"/>
                    <a:pt x="2439909" y="0"/>
                    <a:pt x="2439909" y="0"/>
                  </a:cubicBezTo>
                  <a:cubicBezTo>
                    <a:pt x="2124536" y="167830"/>
                    <a:pt x="1743821" y="169069"/>
                    <a:pt x="1427401" y="3810"/>
                  </a:cubicBez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87DDC-E764-0B92-A76C-A8E9E809442C}"/>
                </a:ext>
              </a:extLst>
            </p:cNvPr>
            <p:cNvSpPr/>
            <p:nvPr/>
          </p:nvSpPr>
          <p:spPr>
            <a:xfrm>
              <a:off x="5206364" y="1738312"/>
              <a:ext cx="1583436" cy="1583436"/>
            </a:xfrm>
            <a:custGeom>
              <a:avLst/>
              <a:gdLst>
                <a:gd name="connsiteX0" fmla="*/ 1583436 w 1583436"/>
                <a:gd name="connsiteY0" fmla="*/ 791718 h 1583436"/>
                <a:gd name="connsiteX1" fmla="*/ 791718 w 1583436"/>
                <a:gd name="connsiteY1" fmla="*/ 1583436 h 1583436"/>
                <a:gd name="connsiteX2" fmla="*/ 0 w 1583436"/>
                <a:gd name="connsiteY2" fmla="*/ 791718 h 1583436"/>
                <a:gd name="connsiteX3" fmla="*/ 791718 w 1583436"/>
                <a:gd name="connsiteY3" fmla="*/ 0 h 1583436"/>
                <a:gd name="connsiteX4" fmla="*/ 1583436 w 1583436"/>
                <a:gd name="connsiteY4" fmla="*/ 791718 h 158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436" h="1583436">
                  <a:moveTo>
                    <a:pt x="1583436" y="791718"/>
                  </a:moveTo>
                  <a:cubicBezTo>
                    <a:pt x="1583436" y="1228972"/>
                    <a:pt x="1228972" y="1583436"/>
                    <a:pt x="791718" y="1583436"/>
                  </a:cubicBezTo>
                  <a:cubicBezTo>
                    <a:pt x="354464" y="1583436"/>
                    <a:pt x="0" y="1228972"/>
                    <a:pt x="0" y="791718"/>
                  </a:cubicBezTo>
                  <a:cubicBezTo>
                    <a:pt x="0" y="354464"/>
                    <a:pt x="354464" y="0"/>
                    <a:pt x="791718" y="0"/>
                  </a:cubicBezTo>
                  <a:cubicBezTo>
                    <a:pt x="1228972" y="0"/>
                    <a:pt x="1583436" y="354464"/>
                    <a:pt x="1583436" y="791718"/>
                  </a:cubicBez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7226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2936236-7250-8392-E512-3F4AD918BF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2194" y="1160417"/>
            <a:ext cx="2109027" cy="21090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7296182-5902-D419-6BF0-2C187BCFFDCE}"/>
              </a:ext>
            </a:extLst>
          </p:cNvPr>
          <p:cNvGrpSpPr/>
          <p:nvPr/>
        </p:nvGrpSpPr>
        <p:grpSpPr>
          <a:xfrm>
            <a:off x="10734824" y="326035"/>
            <a:ext cx="1382531" cy="322245"/>
            <a:chOff x="10809469" y="176744"/>
            <a:chExt cx="1382531" cy="3222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ACE25-2516-7320-6936-16F9BFA4496D}"/>
                </a:ext>
              </a:extLst>
            </p:cNvPr>
            <p:cNvGrpSpPr/>
            <p:nvPr/>
          </p:nvGrpSpPr>
          <p:grpSpPr>
            <a:xfrm>
              <a:off x="10809469" y="176744"/>
              <a:ext cx="321952" cy="322245"/>
              <a:chOff x="480481" y="2660931"/>
              <a:chExt cx="2594314" cy="2596671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98873DC-F800-B78B-4F3F-26BDFBD1EF35}"/>
                  </a:ext>
                </a:extLst>
              </p:cNvPr>
              <p:cNvSpPr/>
              <p:nvPr/>
            </p:nvSpPr>
            <p:spPr>
              <a:xfrm>
                <a:off x="482989" y="2665565"/>
                <a:ext cx="2591806" cy="2592037"/>
              </a:xfrm>
              <a:custGeom>
                <a:avLst/>
                <a:gdLst>
                  <a:gd name="connsiteX0" fmla="*/ 0 w 2591806"/>
                  <a:gd name="connsiteY0" fmla="*/ 0 h 2592037"/>
                  <a:gd name="connsiteX1" fmla="*/ 2475076 w 2591806"/>
                  <a:gd name="connsiteY1" fmla="*/ 0 h 2592037"/>
                  <a:gd name="connsiteX2" fmla="*/ 2557551 w 2591806"/>
                  <a:gd name="connsiteY2" fmla="*/ 34254 h 2592037"/>
                  <a:gd name="connsiteX3" fmla="*/ 2591806 w 2591806"/>
                  <a:gd name="connsiteY3" fmla="*/ 116730 h 2592037"/>
                  <a:gd name="connsiteX4" fmla="*/ 2591805 w 2591806"/>
                  <a:gd name="connsiteY4" fmla="*/ 2591805 h 2592037"/>
                  <a:gd name="connsiteX5" fmla="*/ 242181 w 2591806"/>
                  <a:gd name="connsiteY5" fmla="*/ 2591987 h 2592037"/>
                  <a:gd name="connsiteX6" fmla="*/ 242181 w 2591806"/>
                  <a:gd name="connsiteY6" fmla="*/ 2592037 h 2592037"/>
                  <a:gd name="connsiteX7" fmla="*/ 627 w 2591806"/>
                  <a:gd name="connsiteY7" fmla="*/ 2592037 h 2592037"/>
                  <a:gd name="connsiteX8" fmla="*/ 627 w 2591806"/>
                  <a:gd name="connsiteY8" fmla="*/ 2478165 h 2592037"/>
                  <a:gd name="connsiteX9" fmla="*/ 2 w 2591806"/>
                  <a:gd name="connsiteY9" fmla="*/ 2475073 h 259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806" h="2592037">
                    <a:moveTo>
                      <a:pt x="0" y="0"/>
                    </a:moveTo>
                    <a:lnTo>
                      <a:pt x="2475076" y="0"/>
                    </a:lnTo>
                    <a:cubicBezTo>
                      <a:pt x="2507225" y="0"/>
                      <a:pt x="2536501" y="13204"/>
                      <a:pt x="2557551" y="34254"/>
                    </a:cubicBezTo>
                    <a:cubicBezTo>
                      <a:pt x="2578600" y="55303"/>
                      <a:pt x="2591806" y="84581"/>
                      <a:pt x="2591806" y="116730"/>
                    </a:cubicBezTo>
                    <a:lnTo>
                      <a:pt x="2591805" y="2591805"/>
                    </a:lnTo>
                    <a:lnTo>
                      <a:pt x="242181" y="2591987"/>
                    </a:lnTo>
                    <a:lnTo>
                      <a:pt x="242181" y="2592037"/>
                    </a:lnTo>
                    <a:lnTo>
                      <a:pt x="627" y="2592037"/>
                    </a:lnTo>
                    <a:lnTo>
                      <a:pt x="627" y="2478165"/>
                    </a:lnTo>
                    <a:lnTo>
                      <a:pt x="2" y="2475073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DF17A74-34DE-D886-EE4E-319F1C09A14C}"/>
                  </a:ext>
                </a:extLst>
              </p:cNvPr>
              <p:cNvSpPr/>
              <p:nvPr/>
            </p:nvSpPr>
            <p:spPr>
              <a:xfrm>
                <a:off x="48048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B1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A25CC5-ECF1-D959-AD76-2A636ABB30DB}"/>
                </a:ext>
              </a:extLst>
            </p:cNvPr>
            <p:cNvSpPr txBox="1"/>
            <p:nvPr/>
          </p:nvSpPr>
          <p:spPr>
            <a:xfrm>
              <a:off x="11240999" y="176744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Science</a:t>
              </a:r>
            </a:p>
          </p:txBody>
        </p:sp>
      </p:grpSp>
      <p:pic>
        <p:nvPicPr>
          <p:cNvPr id="21" name="Picture 20" descr="A picture containing text, screenshot, software, design&#10;&#10;Description automatically generated">
            <a:extLst>
              <a:ext uri="{FF2B5EF4-FFF2-40B4-BE49-F238E27FC236}">
                <a16:creationId xmlns:a16="http://schemas.microsoft.com/office/drawing/2014/main" id="{3286465F-77F2-ADD8-DF30-3BD1E08D1F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101" y="1868594"/>
            <a:ext cx="6193149" cy="3483646"/>
          </a:xfrm>
          <a:prstGeom prst="rect">
            <a:avLst/>
          </a:prstGeom>
          <a:effectLst>
            <a:outerShdw blurRad="177800" dist="177800" dir="8100000" algn="tr" rotWithShape="0">
              <a:prstClr val="black">
                <a:alpha val="26000"/>
              </a:prstClr>
            </a:outerShdw>
          </a:effectLst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1BC93E1-034D-C3E3-D8B4-6557202C6938}"/>
              </a:ext>
            </a:extLst>
          </p:cNvPr>
          <p:cNvSpPr txBox="1">
            <a:spLocks/>
          </p:cNvSpPr>
          <p:nvPr/>
        </p:nvSpPr>
        <p:spPr>
          <a:xfrm>
            <a:off x="953891" y="1364823"/>
            <a:ext cx="3635404" cy="54790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/>
              <a:t>Break free of traditional methods for identifying potential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4944AF2F-56AC-6E4D-AE2E-51E039FE6B18}"/>
              </a:ext>
            </a:extLst>
          </p:cNvPr>
          <p:cNvSpPr txBox="1">
            <a:spLocks/>
          </p:cNvSpPr>
          <p:nvPr/>
        </p:nvSpPr>
        <p:spPr>
          <a:xfrm>
            <a:off x="954179" y="993007"/>
            <a:ext cx="2907328" cy="4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Power Progression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BB1273-60C8-7FE6-7D80-EC0CCF89DBCA}"/>
              </a:ext>
            </a:extLst>
          </p:cNvPr>
          <p:cNvSpPr/>
          <p:nvPr/>
        </p:nvSpPr>
        <p:spPr>
          <a:xfrm rot="5400000">
            <a:off x="603764" y="1061627"/>
            <a:ext cx="360300" cy="188508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chemeClr val="accent2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6F7FE07-AC80-6997-7ED4-80A41FCE3288}"/>
              </a:ext>
            </a:extLst>
          </p:cNvPr>
          <p:cNvSpPr txBox="1">
            <a:spLocks/>
          </p:cNvSpPr>
          <p:nvPr/>
        </p:nvSpPr>
        <p:spPr>
          <a:xfrm>
            <a:off x="953891" y="2693962"/>
            <a:ext cx="3422946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Build stronger pipelines and plug skills gaps with broader pathways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9C07A8B5-6A57-7BDF-010D-42E5B6506DE6}"/>
              </a:ext>
            </a:extLst>
          </p:cNvPr>
          <p:cNvSpPr txBox="1">
            <a:spLocks/>
          </p:cNvSpPr>
          <p:nvPr/>
        </p:nvSpPr>
        <p:spPr>
          <a:xfrm>
            <a:off x="954179" y="2322146"/>
            <a:ext cx="2907328" cy="4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Smarter Succession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69ED08A-7556-BA9F-46CD-8EEB2E126952}"/>
              </a:ext>
            </a:extLst>
          </p:cNvPr>
          <p:cNvSpPr/>
          <p:nvPr/>
        </p:nvSpPr>
        <p:spPr>
          <a:xfrm rot="5400000">
            <a:off x="603764" y="2390766"/>
            <a:ext cx="360300" cy="188508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chemeClr val="accent2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D45E97A-640C-25DB-7372-1727F7B9D0D2}"/>
              </a:ext>
            </a:extLst>
          </p:cNvPr>
          <p:cNvSpPr txBox="1">
            <a:spLocks/>
          </p:cNvSpPr>
          <p:nvPr/>
        </p:nvSpPr>
        <p:spPr>
          <a:xfrm>
            <a:off x="953891" y="4023101"/>
            <a:ext cx="3635404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Bridge the gap between leadership behaviors &amp; organizational outcomes 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EFA03C25-5F62-6830-6BF8-A380E0093E17}"/>
              </a:ext>
            </a:extLst>
          </p:cNvPr>
          <p:cNvSpPr txBox="1">
            <a:spLocks/>
          </p:cNvSpPr>
          <p:nvPr/>
        </p:nvSpPr>
        <p:spPr>
          <a:xfrm>
            <a:off x="954179" y="3651285"/>
            <a:ext cx="2907328" cy="4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Create Impact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DBBBBDF-83B5-064F-5CAF-02D67A85C11F}"/>
              </a:ext>
            </a:extLst>
          </p:cNvPr>
          <p:cNvSpPr/>
          <p:nvPr/>
        </p:nvSpPr>
        <p:spPr>
          <a:xfrm rot="5400000">
            <a:off x="603764" y="3719905"/>
            <a:ext cx="360300" cy="188508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chemeClr val="accent2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C3BAB71E-EF9E-0534-E594-BDC306AC0D77}"/>
              </a:ext>
            </a:extLst>
          </p:cNvPr>
          <p:cNvSpPr txBox="1">
            <a:spLocks/>
          </p:cNvSpPr>
          <p:nvPr/>
        </p:nvSpPr>
        <p:spPr>
          <a:xfrm>
            <a:off x="953891" y="5352240"/>
            <a:ext cx="3635404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Take a more holistic view of possible derailers 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C14B228-A010-2FA0-7E2C-A8B0E44742F2}"/>
              </a:ext>
            </a:extLst>
          </p:cNvPr>
          <p:cNvSpPr txBox="1">
            <a:spLocks/>
          </p:cNvSpPr>
          <p:nvPr/>
        </p:nvSpPr>
        <p:spPr>
          <a:xfrm>
            <a:off x="954179" y="4980424"/>
            <a:ext cx="2907328" cy="4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Manage Risk 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F5EC86A-E460-AA06-4659-94075B9AEC1D}"/>
              </a:ext>
            </a:extLst>
          </p:cNvPr>
          <p:cNvSpPr/>
          <p:nvPr/>
        </p:nvSpPr>
        <p:spPr>
          <a:xfrm rot="5400000">
            <a:off x="603764" y="5049044"/>
            <a:ext cx="360300" cy="188508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chemeClr val="accent2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D6CD72B-4D43-DB5A-1050-01659E375E9E}"/>
              </a:ext>
            </a:extLst>
          </p:cNvPr>
          <p:cNvSpPr/>
          <p:nvPr/>
        </p:nvSpPr>
        <p:spPr>
          <a:xfrm>
            <a:off x="11901312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1A0802-61E3-03DB-6972-A4C9133E83BE}"/>
              </a:ext>
            </a:extLst>
          </p:cNvPr>
          <p:cNvSpPr txBox="1"/>
          <p:nvPr/>
        </p:nvSpPr>
        <p:spPr>
          <a:xfrm>
            <a:off x="11594250" y="6336943"/>
            <a:ext cx="36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7127FF-F8DE-4228-8048-97D89ED18292}" type="slidenum">
              <a:rPr lang="en-GB" sz="1200" b="1" smtClean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21</a:t>
            </a:fld>
            <a:endParaRPr lang="en-GB" sz="1200" b="1">
              <a:solidFill>
                <a:srgbClr val="1A244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Graphic 27">
            <a:extLst>
              <a:ext uri="{FF2B5EF4-FFF2-40B4-BE49-F238E27FC236}">
                <a16:creationId xmlns:a16="http://schemas.microsoft.com/office/drawing/2014/main" id="{D5688191-EDE1-C2D2-D65B-46DF189DC394}"/>
              </a:ext>
            </a:extLst>
          </p:cNvPr>
          <p:cNvSpPr/>
          <p:nvPr/>
        </p:nvSpPr>
        <p:spPr>
          <a:xfrm>
            <a:off x="8479694" y="5204573"/>
            <a:ext cx="1662973" cy="733097"/>
          </a:xfrm>
          <a:custGeom>
            <a:avLst/>
            <a:gdLst>
              <a:gd name="connsiteX0" fmla="*/ 1662974 w 1662973"/>
              <a:gd name="connsiteY0" fmla="*/ 733097 h 733097"/>
              <a:gd name="connsiteX1" fmla="*/ 862103 w 1662973"/>
              <a:gd name="connsiteY1" fmla="*/ 0 h 733097"/>
              <a:gd name="connsiteX2" fmla="*/ 0 w 1662973"/>
              <a:gd name="connsiteY2" fmla="*/ 733097 h 733097"/>
              <a:gd name="connsiteX3" fmla="*/ 1662974 w 1662973"/>
              <a:gd name="connsiteY3" fmla="*/ 733097 h 73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973" h="733097">
                <a:moveTo>
                  <a:pt x="1662974" y="733097"/>
                </a:moveTo>
                <a:cubicBezTo>
                  <a:pt x="1601910" y="230833"/>
                  <a:pt x="1235362" y="0"/>
                  <a:pt x="862103" y="0"/>
                </a:cubicBezTo>
                <a:cubicBezTo>
                  <a:pt x="488844" y="0"/>
                  <a:pt x="101828" y="230833"/>
                  <a:pt x="0" y="733097"/>
                </a:cubicBezTo>
                <a:lnTo>
                  <a:pt x="1662974" y="733097"/>
                </a:lnTo>
                <a:close/>
              </a:path>
            </a:pathLst>
          </a:custGeom>
          <a:solidFill>
            <a:srgbClr val="1A244A"/>
          </a:solidFill>
          <a:ln w="1674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Graphic 34">
            <a:extLst>
              <a:ext uri="{FF2B5EF4-FFF2-40B4-BE49-F238E27FC236}">
                <a16:creationId xmlns:a16="http://schemas.microsoft.com/office/drawing/2014/main" id="{1CC4A1EF-636C-33CF-AADE-4BFEABC2A1CB}"/>
              </a:ext>
            </a:extLst>
          </p:cNvPr>
          <p:cNvSpPr/>
          <p:nvPr/>
        </p:nvSpPr>
        <p:spPr>
          <a:xfrm>
            <a:off x="6653045" y="828303"/>
            <a:ext cx="536352" cy="576262"/>
          </a:xfrm>
          <a:custGeom>
            <a:avLst/>
            <a:gdLst>
              <a:gd name="connsiteX0" fmla="*/ 0 w 536352"/>
              <a:gd name="connsiteY0" fmla="*/ 131540 h 576262"/>
              <a:gd name="connsiteX1" fmla="*/ 0 w 536352"/>
              <a:gd name="connsiteY1" fmla="*/ 576263 h 576262"/>
              <a:gd name="connsiteX2" fmla="*/ 536353 w 536352"/>
              <a:gd name="connsiteY2" fmla="*/ 576263 h 576262"/>
              <a:gd name="connsiteX3" fmla="*/ 536353 w 536352"/>
              <a:gd name="connsiteY3" fmla="*/ 0 h 576262"/>
              <a:gd name="connsiteX4" fmla="*/ 0 w 536352"/>
              <a:gd name="connsiteY4" fmla="*/ 131540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352" h="576262">
                <a:moveTo>
                  <a:pt x="0" y="131540"/>
                </a:moveTo>
                <a:lnTo>
                  <a:pt x="0" y="576263"/>
                </a:lnTo>
                <a:lnTo>
                  <a:pt x="536353" y="576263"/>
                </a:lnTo>
                <a:lnTo>
                  <a:pt x="536353" y="0"/>
                </a:lnTo>
                <a:lnTo>
                  <a:pt x="0" y="131540"/>
                </a:lnTo>
                <a:close/>
              </a:path>
            </a:pathLst>
          </a:custGeom>
          <a:solidFill>
            <a:srgbClr val="1A244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Graphic 41">
            <a:extLst>
              <a:ext uri="{FF2B5EF4-FFF2-40B4-BE49-F238E27FC236}">
                <a16:creationId xmlns:a16="http://schemas.microsoft.com/office/drawing/2014/main" id="{6AAE40F2-8553-BA90-F2A1-68E248D7BACF}"/>
              </a:ext>
            </a:extLst>
          </p:cNvPr>
          <p:cNvSpPr/>
          <p:nvPr/>
        </p:nvSpPr>
        <p:spPr>
          <a:xfrm>
            <a:off x="5169330" y="4575094"/>
            <a:ext cx="479702" cy="211470"/>
          </a:xfrm>
          <a:custGeom>
            <a:avLst/>
            <a:gdLst>
              <a:gd name="connsiteX0" fmla="*/ 479702 w 479702"/>
              <a:gd name="connsiteY0" fmla="*/ 211470 h 211470"/>
              <a:gd name="connsiteX1" fmla="*/ 248682 w 479702"/>
              <a:gd name="connsiteY1" fmla="*/ 0 h 211470"/>
              <a:gd name="connsiteX2" fmla="*/ 0 w 479702"/>
              <a:gd name="connsiteY2" fmla="*/ 211470 h 211470"/>
              <a:gd name="connsiteX3" fmla="*/ 479702 w 479702"/>
              <a:gd name="connsiteY3" fmla="*/ 211470 h 21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702" h="211470">
                <a:moveTo>
                  <a:pt x="479702" y="211470"/>
                </a:moveTo>
                <a:cubicBezTo>
                  <a:pt x="462088" y="66587"/>
                  <a:pt x="356353" y="0"/>
                  <a:pt x="248682" y="0"/>
                </a:cubicBezTo>
                <a:cubicBezTo>
                  <a:pt x="141012" y="0"/>
                  <a:pt x="29373" y="66587"/>
                  <a:pt x="0" y="211470"/>
                </a:cubicBezTo>
                <a:lnTo>
                  <a:pt x="479702" y="211470"/>
                </a:lnTo>
                <a:close/>
              </a:path>
            </a:pathLst>
          </a:custGeom>
          <a:solidFill>
            <a:schemeClr val="accent1"/>
          </a:solidFill>
          <a:ln w="481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2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C6AD6-9712-F21E-87B7-A32C7E797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726" y="1445817"/>
            <a:ext cx="3603202" cy="4081117"/>
          </a:xfrm>
        </p:spPr>
        <p:txBody>
          <a:bodyPr/>
          <a:lstStyle/>
          <a:p>
            <a:r>
              <a:rPr lang="en-GB"/>
              <a:t>“I’m so pleased we partnered with Saville Assessment as an early adopter of Wave-</a:t>
            </a:r>
            <a:r>
              <a:rPr lang="en-GB" err="1"/>
              <a:t>i</a:t>
            </a:r>
            <a:r>
              <a:rPr lang="en-GB"/>
              <a:t>. It transforms how organizations identify, measure, benchmark and develop talent in a fair and unbiased way. We now have the data to champion and develop that potential.”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717863-2BBE-76D8-CD9F-2EB8DEBE1A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889" y="5620547"/>
            <a:ext cx="3603039" cy="329207"/>
          </a:xfrm>
        </p:spPr>
        <p:txBody>
          <a:bodyPr/>
          <a:lstStyle/>
          <a:p>
            <a:r>
              <a:rPr lang="en-GB"/>
              <a:t>National Customer Service Director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EA3DFB-F0A2-5974-123F-3650F93AFC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889" y="5887626"/>
            <a:ext cx="3603039" cy="329207"/>
          </a:xfrm>
        </p:spPr>
        <p:txBody>
          <a:bodyPr/>
          <a:lstStyle/>
          <a:p>
            <a:r>
              <a:rPr lang="en-GB"/>
              <a:t>RICOH UK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47117B-284C-3BF7-B34E-53C2CE2A5722}"/>
              </a:ext>
            </a:extLst>
          </p:cNvPr>
          <p:cNvGrpSpPr/>
          <p:nvPr/>
        </p:nvGrpSpPr>
        <p:grpSpPr>
          <a:xfrm>
            <a:off x="10734824" y="326035"/>
            <a:ext cx="1382531" cy="322245"/>
            <a:chOff x="10809469" y="176744"/>
            <a:chExt cx="1382531" cy="32224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9EDA05-77CB-B096-DF2E-77D525B885C5}"/>
                </a:ext>
              </a:extLst>
            </p:cNvPr>
            <p:cNvGrpSpPr/>
            <p:nvPr/>
          </p:nvGrpSpPr>
          <p:grpSpPr>
            <a:xfrm>
              <a:off x="10809469" y="176744"/>
              <a:ext cx="321952" cy="322245"/>
              <a:chOff x="480481" y="2660931"/>
              <a:chExt cx="2594314" cy="2596671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57EFAFF-7700-EAC1-FC00-85C33989FEE6}"/>
                  </a:ext>
                </a:extLst>
              </p:cNvPr>
              <p:cNvSpPr/>
              <p:nvPr/>
            </p:nvSpPr>
            <p:spPr>
              <a:xfrm>
                <a:off x="482989" y="2665565"/>
                <a:ext cx="2591806" cy="2592037"/>
              </a:xfrm>
              <a:custGeom>
                <a:avLst/>
                <a:gdLst>
                  <a:gd name="connsiteX0" fmla="*/ 0 w 2591806"/>
                  <a:gd name="connsiteY0" fmla="*/ 0 h 2592037"/>
                  <a:gd name="connsiteX1" fmla="*/ 2475076 w 2591806"/>
                  <a:gd name="connsiteY1" fmla="*/ 0 h 2592037"/>
                  <a:gd name="connsiteX2" fmla="*/ 2557551 w 2591806"/>
                  <a:gd name="connsiteY2" fmla="*/ 34254 h 2592037"/>
                  <a:gd name="connsiteX3" fmla="*/ 2591806 w 2591806"/>
                  <a:gd name="connsiteY3" fmla="*/ 116730 h 2592037"/>
                  <a:gd name="connsiteX4" fmla="*/ 2591805 w 2591806"/>
                  <a:gd name="connsiteY4" fmla="*/ 2591805 h 2592037"/>
                  <a:gd name="connsiteX5" fmla="*/ 242181 w 2591806"/>
                  <a:gd name="connsiteY5" fmla="*/ 2591987 h 2592037"/>
                  <a:gd name="connsiteX6" fmla="*/ 242181 w 2591806"/>
                  <a:gd name="connsiteY6" fmla="*/ 2592037 h 2592037"/>
                  <a:gd name="connsiteX7" fmla="*/ 627 w 2591806"/>
                  <a:gd name="connsiteY7" fmla="*/ 2592037 h 2592037"/>
                  <a:gd name="connsiteX8" fmla="*/ 627 w 2591806"/>
                  <a:gd name="connsiteY8" fmla="*/ 2478165 h 2592037"/>
                  <a:gd name="connsiteX9" fmla="*/ 2 w 2591806"/>
                  <a:gd name="connsiteY9" fmla="*/ 2475073 h 259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806" h="2592037">
                    <a:moveTo>
                      <a:pt x="0" y="0"/>
                    </a:moveTo>
                    <a:lnTo>
                      <a:pt x="2475076" y="0"/>
                    </a:lnTo>
                    <a:cubicBezTo>
                      <a:pt x="2507225" y="0"/>
                      <a:pt x="2536501" y="13204"/>
                      <a:pt x="2557551" y="34254"/>
                    </a:cubicBezTo>
                    <a:cubicBezTo>
                      <a:pt x="2578600" y="55303"/>
                      <a:pt x="2591806" y="84581"/>
                      <a:pt x="2591806" y="116730"/>
                    </a:cubicBezTo>
                    <a:lnTo>
                      <a:pt x="2591805" y="2591805"/>
                    </a:lnTo>
                    <a:lnTo>
                      <a:pt x="242181" y="2591987"/>
                    </a:lnTo>
                    <a:lnTo>
                      <a:pt x="242181" y="2592037"/>
                    </a:lnTo>
                    <a:lnTo>
                      <a:pt x="627" y="2592037"/>
                    </a:lnTo>
                    <a:lnTo>
                      <a:pt x="627" y="2478165"/>
                    </a:lnTo>
                    <a:lnTo>
                      <a:pt x="2" y="2475073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2C7A36E-6411-3BB5-9A2F-36D136EE4F2F}"/>
                  </a:ext>
                </a:extLst>
              </p:cNvPr>
              <p:cNvSpPr/>
              <p:nvPr/>
            </p:nvSpPr>
            <p:spPr>
              <a:xfrm>
                <a:off x="48048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98CD3A-FF67-E666-202D-0A9D3D14A61B}"/>
                </a:ext>
              </a:extLst>
            </p:cNvPr>
            <p:cNvSpPr txBox="1"/>
            <p:nvPr/>
          </p:nvSpPr>
          <p:spPr>
            <a:xfrm>
              <a:off x="11240999" y="176744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93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2FB449B-C383-5340-0E66-745117278E1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636" y="0"/>
            <a:ext cx="7630364" cy="6858000"/>
          </a:xfrm>
          <a:effectLst>
            <a:innerShdw blurRad="88900" dist="38100" dir="10800000">
              <a:prstClr val="black">
                <a:alpha val="44000"/>
              </a:prstClr>
            </a:innerShdw>
          </a:effec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29E7A7-3946-5254-65D7-8DA0E6944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0403" y="902436"/>
            <a:ext cx="5145598" cy="28484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4400">
                <a:solidFill>
                  <a:schemeClr val="accent1"/>
                </a:solidFill>
              </a:rPr>
              <a:t>Open the door to a platform with outstanding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09456-7E81-C047-3911-F94759716A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E68FBFFE-63A8-4147-8F1E-BCD95E66531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ud computing security system&#10;&#10;Description automatically generated">
            <a:extLst>
              <a:ext uri="{FF2B5EF4-FFF2-40B4-BE49-F238E27FC236}">
                <a16:creationId xmlns:a16="http://schemas.microsoft.com/office/drawing/2014/main" id="{674115E4-CB7B-9CD1-5FF4-FDB05D77C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37" y="1387420"/>
            <a:ext cx="7993616" cy="40831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19909F-9EC0-6A15-E323-AEB528F2ADFB}"/>
              </a:ext>
            </a:extLst>
          </p:cNvPr>
          <p:cNvSpPr txBox="1"/>
          <p:nvPr/>
        </p:nvSpPr>
        <p:spPr>
          <a:xfrm>
            <a:off x="1619306" y="1689183"/>
            <a:ext cx="327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Our systems are regularly tested for high resilience and fast performance.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5D177A-F9F6-15AB-5322-D5E1BB6F8994}"/>
              </a:ext>
            </a:extLst>
          </p:cNvPr>
          <p:cNvSpPr txBox="1"/>
          <p:nvPr/>
        </p:nvSpPr>
        <p:spPr>
          <a:xfrm>
            <a:off x="1594975" y="1271536"/>
            <a:ext cx="239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1A244A"/>
                </a:solidFill>
              </a:rPr>
              <a:t>Robust Reliability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73DDFD-9E85-D6B4-9A61-BF2A8C7362D4}"/>
              </a:ext>
            </a:extLst>
          </p:cNvPr>
          <p:cNvSpPr txBox="1"/>
          <p:nvPr/>
        </p:nvSpPr>
        <p:spPr>
          <a:xfrm>
            <a:off x="1619306" y="3201314"/>
            <a:ext cx="3161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Be confident your candidates will have an uninterrupted completion experience. We achieve 99.7% Oasys platform uptime.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1FC215-D4B5-C9DE-571D-68924148AB2E}"/>
              </a:ext>
            </a:extLst>
          </p:cNvPr>
          <p:cNvSpPr txBox="1"/>
          <p:nvPr/>
        </p:nvSpPr>
        <p:spPr>
          <a:xfrm>
            <a:off x="1594975" y="2783667"/>
            <a:ext cx="239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1A244A"/>
                </a:solidFill>
              </a:rPr>
              <a:t>Unrivalled Uptime 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7DA30C8-5FF4-934A-09A7-CC19C1737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684" y="4937737"/>
            <a:ext cx="519270" cy="5192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FDC906B-4852-A7E9-6725-9D1B788013ED}"/>
              </a:ext>
            </a:extLst>
          </p:cNvPr>
          <p:cNvSpPr txBox="1"/>
          <p:nvPr/>
        </p:nvSpPr>
        <p:spPr>
          <a:xfrm>
            <a:off x="1619307" y="5144333"/>
            <a:ext cx="203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All our data centers are ISO 27001 certified.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0501D9-222D-080F-567C-B65D23B44F8D}"/>
              </a:ext>
            </a:extLst>
          </p:cNvPr>
          <p:cNvSpPr txBox="1"/>
          <p:nvPr/>
        </p:nvSpPr>
        <p:spPr>
          <a:xfrm>
            <a:off x="1594975" y="4726686"/>
            <a:ext cx="239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1A244A"/>
                </a:solidFill>
              </a:rPr>
              <a:t>Secure Data </a:t>
            </a:r>
          </a:p>
        </p:txBody>
      </p:sp>
      <p:pic>
        <p:nvPicPr>
          <p:cNvPr id="31" name="Picture 30" descr="A picture containing logo, graphics, symbol, font&#10;&#10;Description automatically generated">
            <a:extLst>
              <a:ext uri="{FF2B5EF4-FFF2-40B4-BE49-F238E27FC236}">
                <a16:creationId xmlns:a16="http://schemas.microsoft.com/office/drawing/2014/main" id="{A62C7F6C-5CA7-FB92-86C1-5930BF6562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877" y="4669842"/>
            <a:ext cx="1152104" cy="115210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1FE40D4-13B8-4C65-0A42-94C5F3A08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684" y="2916514"/>
            <a:ext cx="519270" cy="51927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B19131BF-9654-CE45-A35C-078AF6C9A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684" y="1415958"/>
            <a:ext cx="519270" cy="5192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D5B080C-AAB3-B412-D2FC-7A1F4E0A81C3}"/>
              </a:ext>
            </a:extLst>
          </p:cNvPr>
          <p:cNvGrpSpPr/>
          <p:nvPr/>
        </p:nvGrpSpPr>
        <p:grpSpPr>
          <a:xfrm>
            <a:off x="10734824" y="326035"/>
            <a:ext cx="1395072" cy="307777"/>
            <a:chOff x="5543793" y="326035"/>
            <a:chExt cx="1395072" cy="307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CF6E3C-4B16-FFCA-3FD1-404B9459BBCE}"/>
                </a:ext>
              </a:extLst>
            </p:cNvPr>
            <p:cNvSpPr txBox="1"/>
            <p:nvPr/>
          </p:nvSpPr>
          <p:spPr>
            <a:xfrm>
              <a:off x="5987864" y="326035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Security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BB9ED7D-937A-3C20-DDE2-F170B555905F}"/>
                </a:ext>
              </a:extLst>
            </p:cNvPr>
            <p:cNvGrpSpPr/>
            <p:nvPr/>
          </p:nvGrpSpPr>
          <p:grpSpPr>
            <a:xfrm>
              <a:off x="5543793" y="326749"/>
              <a:ext cx="306767" cy="307063"/>
              <a:chOff x="3353634" y="2660072"/>
              <a:chExt cx="2594989" cy="2597489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B76C7D1-43E0-B226-BA5B-AE3B11270B7A}"/>
                  </a:ext>
                </a:extLst>
              </p:cNvPr>
              <p:cNvSpPr/>
              <p:nvPr/>
            </p:nvSpPr>
            <p:spPr>
              <a:xfrm>
                <a:off x="3356817" y="2665565"/>
                <a:ext cx="2591806" cy="2591996"/>
              </a:xfrm>
              <a:custGeom>
                <a:avLst/>
                <a:gdLst>
                  <a:gd name="connsiteX0" fmla="*/ 0 w 3531539"/>
                  <a:gd name="connsiteY0" fmla="*/ 0 h 3531798"/>
                  <a:gd name="connsiteX1" fmla="*/ 3372485 w 3531539"/>
                  <a:gd name="connsiteY1" fmla="*/ 0 h 3531798"/>
                  <a:gd name="connsiteX2" fmla="*/ 3484864 w 3531539"/>
                  <a:gd name="connsiteY2" fmla="*/ 46674 h 3531798"/>
                  <a:gd name="connsiteX3" fmla="*/ 3531539 w 3531539"/>
                  <a:gd name="connsiteY3" fmla="*/ 159053 h 3531798"/>
                  <a:gd name="connsiteX4" fmla="*/ 3531538 w 3531539"/>
                  <a:gd name="connsiteY4" fmla="*/ 3531538 h 3531798"/>
                  <a:gd name="connsiteX5" fmla="*/ 159320 w 3531539"/>
                  <a:gd name="connsiteY5" fmla="*/ 3531798 h 3531798"/>
                  <a:gd name="connsiteX6" fmla="*/ 46674 w 3531539"/>
                  <a:gd name="connsiteY6" fmla="*/ 3484864 h 3531798"/>
                  <a:gd name="connsiteX7" fmla="*/ 3 w 3531539"/>
                  <a:gd name="connsiteY7" fmla="*/ 3372481 h 3531798"/>
                  <a:gd name="connsiteX8" fmla="*/ 0 w 3531539"/>
                  <a:gd name="connsiteY8" fmla="*/ 0 h 3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1539" h="3531798">
                    <a:moveTo>
                      <a:pt x="0" y="0"/>
                    </a:moveTo>
                    <a:lnTo>
                      <a:pt x="3372485" y="0"/>
                    </a:lnTo>
                    <a:cubicBezTo>
                      <a:pt x="3416290" y="0"/>
                      <a:pt x="3456181" y="17991"/>
                      <a:pt x="3484864" y="46674"/>
                    </a:cubicBezTo>
                    <a:cubicBezTo>
                      <a:pt x="3513545" y="75355"/>
                      <a:pt x="3531539" y="115248"/>
                      <a:pt x="3531539" y="159053"/>
                    </a:cubicBezTo>
                    <a:lnTo>
                      <a:pt x="3531538" y="3531538"/>
                    </a:lnTo>
                    <a:lnTo>
                      <a:pt x="159320" y="3531798"/>
                    </a:lnTo>
                    <a:cubicBezTo>
                      <a:pt x="115249" y="3531538"/>
                      <a:pt x="75618" y="3513807"/>
                      <a:pt x="46674" y="3484864"/>
                    </a:cubicBezTo>
                    <a:cubicBezTo>
                      <a:pt x="17731" y="3455921"/>
                      <a:pt x="0" y="3416289"/>
                      <a:pt x="3" y="33724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09BC1D2-11DF-5784-D86F-AAD6EA20FDDF}"/>
                  </a:ext>
                </a:extLst>
              </p:cNvPr>
              <p:cNvSpPr/>
              <p:nvPr/>
            </p:nvSpPr>
            <p:spPr>
              <a:xfrm flipH="1" flipV="1">
                <a:off x="3353634" y="2660072"/>
                <a:ext cx="2594989" cy="1357693"/>
              </a:xfrm>
              <a:custGeom>
                <a:avLst/>
                <a:gdLst>
                  <a:gd name="connsiteX0" fmla="*/ 5282 w 527398"/>
                  <a:gd name="connsiteY0" fmla="*/ 246180 h 275933"/>
                  <a:gd name="connsiteX1" fmla="*/ 251464 w 527398"/>
                  <a:gd name="connsiteY1" fmla="*/ 0 h 275933"/>
                  <a:gd name="connsiteX2" fmla="*/ 527398 w 527398"/>
                  <a:gd name="connsiteY2" fmla="*/ 275933 h 275933"/>
                  <a:gd name="connsiteX3" fmla="*/ 17917 w 527398"/>
                  <a:gd name="connsiteY3" fmla="*/ 275933 h 275933"/>
                  <a:gd name="connsiteX4" fmla="*/ 2022 w 527398"/>
                  <a:gd name="connsiteY4" fmla="*/ 266151 h 275933"/>
                  <a:gd name="connsiteX5" fmla="*/ 5282 w 527398"/>
                  <a:gd name="connsiteY5" fmla="*/ 246180 h 27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7398" h="275933">
                    <a:moveTo>
                      <a:pt x="5282" y="246180"/>
                    </a:moveTo>
                    <a:lnTo>
                      <a:pt x="251464" y="0"/>
                    </a:lnTo>
                    <a:lnTo>
                      <a:pt x="527398" y="275933"/>
                    </a:lnTo>
                    <a:lnTo>
                      <a:pt x="17917" y="275933"/>
                    </a:lnTo>
                    <a:cubicBezTo>
                      <a:pt x="10581" y="275933"/>
                      <a:pt x="4875" y="271858"/>
                      <a:pt x="2022" y="266151"/>
                    </a:cubicBezTo>
                    <a:cubicBezTo>
                      <a:pt x="-1239" y="260038"/>
                      <a:pt x="-831" y="251886"/>
                      <a:pt x="5282" y="246180"/>
                    </a:cubicBezTo>
                    <a:close/>
                  </a:path>
                </a:pathLst>
              </a:custGeom>
              <a:solidFill>
                <a:srgbClr val="55D2B1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828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51EC-050E-5281-03C2-BC5BA432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7" y="434253"/>
            <a:ext cx="11512838" cy="720291"/>
          </a:xfrm>
        </p:spPr>
        <p:txBody>
          <a:bodyPr>
            <a:normAutofit/>
          </a:bodyPr>
          <a:lstStyle/>
          <a:p>
            <a:pPr algn="ctr"/>
            <a:r>
              <a:rPr lang="en-GB" b="1">
                <a:solidFill>
                  <a:srgbClr val="1A244A"/>
                </a:solidFill>
              </a:rPr>
              <a:t>Stress-free Integration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C28C9-5A60-E9D9-8098-7B98145BDDC1}"/>
              </a:ext>
            </a:extLst>
          </p:cNvPr>
          <p:cNvSpPr txBox="1"/>
          <p:nvPr/>
        </p:nvSpPr>
        <p:spPr>
          <a:xfrm>
            <a:off x="2934929" y="1267022"/>
            <a:ext cx="6322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Our expert technical team ensure a seamless project implementation process </a:t>
            </a:r>
          </a:p>
        </p:txBody>
      </p:sp>
      <p:pic>
        <p:nvPicPr>
          <p:cNvPr id="6" name="Picture 2" descr="SAP SuccessFactors - Daxtra Technologies Ltd">
            <a:extLst>
              <a:ext uri="{FF2B5EF4-FFF2-40B4-BE49-F238E27FC236}">
                <a16:creationId xmlns:a16="http://schemas.microsoft.com/office/drawing/2014/main" id="{BEFC7753-9D31-AED7-9D76-0D542C738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7110" y="2481619"/>
            <a:ext cx="2182088" cy="13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0B165DD-5667-22BD-7452-0DA160FAB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424" y="2686311"/>
            <a:ext cx="2426574" cy="96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Arcu | Harpenden">
            <a:extLst>
              <a:ext uri="{FF2B5EF4-FFF2-40B4-BE49-F238E27FC236}">
                <a16:creationId xmlns:a16="http://schemas.microsoft.com/office/drawing/2014/main" id="{21F74FF1-7251-BB3C-81A6-089F0D7F6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111" y="4689604"/>
            <a:ext cx="2182089" cy="7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A625872-5126-60C1-AC5E-E1F3D65E9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2263" y="4625382"/>
            <a:ext cx="2262627" cy="67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59385389-A682-4E39-E716-808E1B80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197" y="4237647"/>
            <a:ext cx="2262625" cy="12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green lett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BCE4071-7E59-CBC5-C50A-92AFDBA208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354" y="3272117"/>
            <a:ext cx="1537850" cy="381033"/>
          </a:xfrm>
          <a:prstGeom prst="rect">
            <a:avLst/>
          </a:prstGeom>
        </p:spPr>
      </p:pic>
      <p:pic>
        <p:nvPicPr>
          <p:cNvPr id="16" name="Picture 15" descr="A red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5C743B1-62A0-5028-FC43-2DAFEAC6C2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03" b="29800"/>
          <a:stretch/>
        </p:blipFill>
        <p:spPr>
          <a:xfrm>
            <a:off x="8032831" y="2566781"/>
            <a:ext cx="2346896" cy="5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92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5D7D8-439A-62B1-24E1-5272096DE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“Saville have a modern tech stack and have made good decisions and technology choices.”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6B2BBB-55D9-4510-E820-C3973ABE98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889" y="2997317"/>
            <a:ext cx="3905992" cy="329207"/>
          </a:xfrm>
        </p:spPr>
        <p:txBody>
          <a:bodyPr/>
          <a:lstStyle/>
          <a:p>
            <a:r>
              <a:rPr lang="en-GB"/>
              <a:t>Chief Technology Officer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968D6F-100D-D122-9931-4352821ADD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889" y="3264396"/>
            <a:ext cx="3905992" cy="329207"/>
          </a:xfrm>
        </p:spPr>
        <p:txBody>
          <a:bodyPr/>
          <a:lstStyle/>
          <a:p>
            <a:r>
              <a:rPr lang="en-GB"/>
              <a:t>PPSG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EFD167-46A3-B236-F8BE-B40765FA961A}"/>
              </a:ext>
            </a:extLst>
          </p:cNvPr>
          <p:cNvGrpSpPr/>
          <p:nvPr/>
        </p:nvGrpSpPr>
        <p:grpSpPr>
          <a:xfrm>
            <a:off x="10734824" y="326035"/>
            <a:ext cx="1395072" cy="307777"/>
            <a:chOff x="5543793" y="326035"/>
            <a:chExt cx="1395072" cy="307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075F78-1D0D-DA34-D41C-6B2DE0CA67A6}"/>
                </a:ext>
              </a:extLst>
            </p:cNvPr>
            <p:cNvSpPr txBox="1"/>
            <p:nvPr/>
          </p:nvSpPr>
          <p:spPr>
            <a:xfrm>
              <a:off x="5987864" y="326035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Security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097A4A3-59FC-D52B-9F47-0F4CA9D675B6}"/>
                </a:ext>
              </a:extLst>
            </p:cNvPr>
            <p:cNvGrpSpPr/>
            <p:nvPr/>
          </p:nvGrpSpPr>
          <p:grpSpPr>
            <a:xfrm>
              <a:off x="5543793" y="326749"/>
              <a:ext cx="306767" cy="307063"/>
              <a:chOff x="3353634" y="2660072"/>
              <a:chExt cx="2594989" cy="259748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5B4808B-D0A2-8FDD-51EA-5B373B33B7CB}"/>
                  </a:ext>
                </a:extLst>
              </p:cNvPr>
              <p:cNvSpPr/>
              <p:nvPr/>
            </p:nvSpPr>
            <p:spPr>
              <a:xfrm>
                <a:off x="3356817" y="2665565"/>
                <a:ext cx="2591806" cy="2591996"/>
              </a:xfrm>
              <a:custGeom>
                <a:avLst/>
                <a:gdLst>
                  <a:gd name="connsiteX0" fmla="*/ 0 w 3531539"/>
                  <a:gd name="connsiteY0" fmla="*/ 0 h 3531798"/>
                  <a:gd name="connsiteX1" fmla="*/ 3372485 w 3531539"/>
                  <a:gd name="connsiteY1" fmla="*/ 0 h 3531798"/>
                  <a:gd name="connsiteX2" fmla="*/ 3484864 w 3531539"/>
                  <a:gd name="connsiteY2" fmla="*/ 46674 h 3531798"/>
                  <a:gd name="connsiteX3" fmla="*/ 3531539 w 3531539"/>
                  <a:gd name="connsiteY3" fmla="*/ 159053 h 3531798"/>
                  <a:gd name="connsiteX4" fmla="*/ 3531538 w 3531539"/>
                  <a:gd name="connsiteY4" fmla="*/ 3531538 h 3531798"/>
                  <a:gd name="connsiteX5" fmla="*/ 159320 w 3531539"/>
                  <a:gd name="connsiteY5" fmla="*/ 3531798 h 3531798"/>
                  <a:gd name="connsiteX6" fmla="*/ 46674 w 3531539"/>
                  <a:gd name="connsiteY6" fmla="*/ 3484864 h 3531798"/>
                  <a:gd name="connsiteX7" fmla="*/ 3 w 3531539"/>
                  <a:gd name="connsiteY7" fmla="*/ 3372481 h 3531798"/>
                  <a:gd name="connsiteX8" fmla="*/ 0 w 3531539"/>
                  <a:gd name="connsiteY8" fmla="*/ 0 h 3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1539" h="3531798">
                    <a:moveTo>
                      <a:pt x="0" y="0"/>
                    </a:moveTo>
                    <a:lnTo>
                      <a:pt x="3372485" y="0"/>
                    </a:lnTo>
                    <a:cubicBezTo>
                      <a:pt x="3416290" y="0"/>
                      <a:pt x="3456181" y="17991"/>
                      <a:pt x="3484864" y="46674"/>
                    </a:cubicBezTo>
                    <a:cubicBezTo>
                      <a:pt x="3513545" y="75355"/>
                      <a:pt x="3531539" y="115248"/>
                      <a:pt x="3531539" y="159053"/>
                    </a:cubicBezTo>
                    <a:lnTo>
                      <a:pt x="3531538" y="3531538"/>
                    </a:lnTo>
                    <a:lnTo>
                      <a:pt x="159320" y="3531798"/>
                    </a:lnTo>
                    <a:cubicBezTo>
                      <a:pt x="115249" y="3531538"/>
                      <a:pt x="75618" y="3513807"/>
                      <a:pt x="46674" y="3484864"/>
                    </a:cubicBezTo>
                    <a:cubicBezTo>
                      <a:pt x="17731" y="3455921"/>
                      <a:pt x="0" y="3416289"/>
                      <a:pt x="3" y="33724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194229C-CA9A-D440-86AD-C71E77E8B673}"/>
                  </a:ext>
                </a:extLst>
              </p:cNvPr>
              <p:cNvSpPr/>
              <p:nvPr/>
            </p:nvSpPr>
            <p:spPr>
              <a:xfrm flipH="1" flipV="1">
                <a:off x="3353634" y="2660072"/>
                <a:ext cx="2594989" cy="1357693"/>
              </a:xfrm>
              <a:custGeom>
                <a:avLst/>
                <a:gdLst>
                  <a:gd name="connsiteX0" fmla="*/ 5282 w 527398"/>
                  <a:gd name="connsiteY0" fmla="*/ 246180 h 275933"/>
                  <a:gd name="connsiteX1" fmla="*/ 251464 w 527398"/>
                  <a:gd name="connsiteY1" fmla="*/ 0 h 275933"/>
                  <a:gd name="connsiteX2" fmla="*/ 527398 w 527398"/>
                  <a:gd name="connsiteY2" fmla="*/ 275933 h 275933"/>
                  <a:gd name="connsiteX3" fmla="*/ 17917 w 527398"/>
                  <a:gd name="connsiteY3" fmla="*/ 275933 h 275933"/>
                  <a:gd name="connsiteX4" fmla="*/ 2022 w 527398"/>
                  <a:gd name="connsiteY4" fmla="*/ 266151 h 275933"/>
                  <a:gd name="connsiteX5" fmla="*/ 5282 w 527398"/>
                  <a:gd name="connsiteY5" fmla="*/ 246180 h 27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7398" h="275933">
                    <a:moveTo>
                      <a:pt x="5282" y="246180"/>
                    </a:moveTo>
                    <a:lnTo>
                      <a:pt x="251464" y="0"/>
                    </a:lnTo>
                    <a:lnTo>
                      <a:pt x="527398" y="275933"/>
                    </a:lnTo>
                    <a:lnTo>
                      <a:pt x="17917" y="275933"/>
                    </a:lnTo>
                    <a:cubicBezTo>
                      <a:pt x="10581" y="275933"/>
                      <a:pt x="4875" y="271858"/>
                      <a:pt x="2022" y="266151"/>
                    </a:cubicBezTo>
                    <a:cubicBezTo>
                      <a:pt x="-1239" y="260038"/>
                      <a:pt x="-831" y="251886"/>
                      <a:pt x="5282" y="246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9922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2FB449B-C383-5340-0E66-745117278E1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636" y="0"/>
            <a:ext cx="7630364" cy="6858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29E7A7-3946-5254-65D7-8DA0E6944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702" y="1117299"/>
            <a:ext cx="5447289" cy="169147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4400">
                <a:solidFill>
                  <a:schemeClr val="accent1"/>
                </a:solidFill>
              </a:rPr>
              <a:t>Open the door with exceptional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09456-7E81-C047-3911-F94759716A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E68FBFFE-63A8-4147-8F1E-BCD95E66531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63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309DBD2B-2959-E27B-B009-8D756B79E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163" y="2505743"/>
            <a:ext cx="2916475" cy="54784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/>
              <a:t>We have a 2-hour turnaround window for all support queries 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E8CB9D8F-2B7E-15B3-B758-BC9F858A4CC5}"/>
              </a:ext>
            </a:extLst>
          </p:cNvPr>
          <p:cNvSpPr txBox="1">
            <a:spLocks/>
          </p:cNvSpPr>
          <p:nvPr/>
        </p:nvSpPr>
        <p:spPr>
          <a:xfrm>
            <a:off x="3956740" y="1878447"/>
            <a:ext cx="2440506" cy="86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Record Responsiveness 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D52A4AE8-C389-2FDB-76F8-F4E5524665A9}"/>
              </a:ext>
            </a:extLst>
          </p:cNvPr>
          <p:cNvSpPr txBox="1">
            <a:spLocks/>
          </p:cNvSpPr>
          <p:nvPr/>
        </p:nvSpPr>
        <p:spPr>
          <a:xfrm>
            <a:off x="7641251" y="2467977"/>
            <a:ext cx="2692721" cy="5856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/>
              <a:t>Our outstanding bureau team are available 7 days a week 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5FF9575E-9B40-E1A9-B96E-2E430EE0A762}"/>
              </a:ext>
            </a:extLst>
          </p:cNvPr>
          <p:cNvSpPr txBox="1">
            <a:spLocks/>
          </p:cNvSpPr>
          <p:nvPr/>
        </p:nvSpPr>
        <p:spPr>
          <a:xfrm>
            <a:off x="7656808" y="2034939"/>
            <a:ext cx="1799044" cy="376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7-Day Service 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A034A47F-D0DF-9BED-BBAD-81BEDA90C511}"/>
              </a:ext>
            </a:extLst>
          </p:cNvPr>
          <p:cNvSpPr txBox="1">
            <a:spLocks/>
          </p:cNvSpPr>
          <p:nvPr/>
        </p:nvSpPr>
        <p:spPr>
          <a:xfrm>
            <a:off x="3956163" y="4909619"/>
            <a:ext cx="2584596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We are committed to responding to all customer enquiries within 30 minutes 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84366AC1-7F23-3485-7060-7F293FEFFCE2}"/>
              </a:ext>
            </a:extLst>
          </p:cNvPr>
          <p:cNvSpPr txBox="1">
            <a:spLocks/>
          </p:cNvSpPr>
          <p:nvPr/>
        </p:nvSpPr>
        <p:spPr>
          <a:xfrm>
            <a:off x="3956451" y="4251995"/>
            <a:ext cx="2440795" cy="756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Customer Commitment 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B78010F6-CE91-0445-FEA1-7956C992168E}"/>
              </a:ext>
            </a:extLst>
          </p:cNvPr>
          <p:cNvSpPr txBox="1">
            <a:spLocks/>
          </p:cNvSpPr>
          <p:nvPr/>
        </p:nvSpPr>
        <p:spPr>
          <a:xfrm>
            <a:off x="7655894" y="4915719"/>
            <a:ext cx="2779046" cy="74054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A wealth of materials are available to support best-practice use of our assessments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F7186434-09DB-C82A-1446-5456E2DB6D57}"/>
              </a:ext>
            </a:extLst>
          </p:cNvPr>
          <p:cNvSpPr txBox="1">
            <a:spLocks/>
          </p:cNvSpPr>
          <p:nvPr/>
        </p:nvSpPr>
        <p:spPr>
          <a:xfrm>
            <a:off x="7646563" y="4251995"/>
            <a:ext cx="2331861" cy="657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First-class Resources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7B3FAE4-6882-1F88-7C25-1974605C8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33"/>
          <a:stretch/>
        </p:blipFill>
        <p:spPr>
          <a:xfrm>
            <a:off x="7722928" y="1157958"/>
            <a:ext cx="595683" cy="628194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179DE50-0B42-9100-085F-BE096A66E06A}"/>
              </a:ext>
            </a:extLst>
          </p:cNvPr>
          <p:cNvSpPr/>
          <p:nvPr/>
        </p:nvSpPr>
        <p:spPr>
          <a:xfrm>
            <a:off x="4038081" y="3520081"/>
            <a:ext cx="558477" cy="628286"/>
          </a:xfrm>
          <a:custGeom>
            <a:avLst/>
            <a:gdLst>
              <a:gd name="connsiteX0" fmla="*/ 209429 w 558477"/>
              <a:gd name="connsiteY0" fmla="*/ 558477 h 628286"/>
              <a:gd name="connsiteX1" fmla="*/ 209429 w 558477"/>
              <a:gd name="connsiteY1" fmla="*/ 581747 h 628286"/>
              <a:gd name="connsiteX2" fmla="*/ 267604 w 558477"/>
              <a:gd name="connsiteY2" fmla="*/ 581747 h 628286"/>
              <a:gd name="connsiteX3" fmla="*/ 267604 w 558477"/>
              <a:gd name="connsiteY3" fmla="*/ 558477 h 628286"/>
              <a:gd name="connsiteX4" fmla="*/ 465398 w 558477"/>
              <a:gd name="connsiteY4" fmla="*/ 279238 h 628286"/>
              <a:gd name="connsiteX5" fmla="*/ 465398 w 558477"/>
              <a:gd name="connsiteY5" fmla="*/ 442127 h 628286"/>
              <a:gd name="connsiteX6" fmla="*/ 511938 w 558477"/>
              <a:gd name="connsiteY6" fmla="*/ 442127 h 628286"/>
              <a:gd name="connsiteX7" fmla="*/ 511938 w 558477"/>
              <a:gd name="connsiteY7" fmla="*/ 279238 h 628286"/>
              <a:gd name="connsiteX8" fmla="*/ 46540 w 558477"/>
              <a:gd name="connsiteY8" fmla="*/ 279238 h 628286"/>
              <a:gd name="connsiteX9" fmla="*/ 46540 w 558477"/>
              <a:gd name="connsiteY9" fmla="*/ 442127 h 628286"/>
              <a:gd name="connsiteX10" fmla="*/ 93080 w 558477"/>
              <a:gd name="connsiteY10" fmla="*/ 442127 h 628286"/>
              <a:gd name="connsiteX11" fmla="*/ 93080 w 558477"/>
              <a:gd name="connsiteY11" fmla="*/ 279238 h 628286"/>
              <a:gd name="connsiteX12" fmla="*/ 279238 w 558477"/>
              <a:gd name="connsiteY12" fmla="*/ 0 h 628286"/>
              <a:gd name="connsiteX13" fmla="*/ 507210 w 558477"/>
              <a:gd name="connsiteY13" fmla="*/ 185802 h 628286"/>
              <a:gd name="connsiteX14" fmla="*/ 511937 w 558477"/>
              <a:gd name="connsiteY14" fmla="*/ 232698 h 628286"/>
              <a:gd name="connsiteX15" fmla="*/ 535208 w 558477"/>
              <a:gd name="connsiteY15" fmla="*/ 232698 h 628286"/>
              <a:gd name="connsiteX16" fmla="*/ 558477 w 558477"/>
              <a:gd name="connsiteY16" fmla="*/ 255968 h 628286"/>
              <a:gd name="connsiteX17" fmla="*/ 558477 w 558477"/>
              <a:gd name="connsiteY17" fmla="*/ 465397 h 628286"/>
              <a:gd name="connsiteX18" fmla="*/ 535208 w 558477"/>
              <a:gd name="connsiteY18" fmla="*/ 488667 h 628286"/>
              <a:gd name="connsiteX19" fmla="*/ 442128 w 558477"/>
              <a:gd name="connsiteY19" fmla="*/ 488667 h 628286"/>
              <a:gd name="connsiteX20" fmla="*/ 418858 w 558477"/>
              <a:gd name="connsiteY20" fmla="*/ 465397 h 628286"/>
              <a:gd name="connsiteX21" fmla="*/ 418858 w 558477"/>
              <a:gd name="connsiteY21" fmla="*/ 255968 h 628286"/>
              <a:gd name="connsiteX22" fmla="*/ 442128 w 558477"/>
              <a:gd name="connsiteY22" fmla="*/ 232698 h 628286"/>
              <a:gd name="connsiteX23" fmla="*/ 465397 w 558477"/>
              <a:gd name="connsiteY23" fmla="*/ 232698 h 628286"/>
              <a:gd name="connsiteX24" fmla="*/ 461615 w 558477"/>
              <a:gd name="connsiteY24" fmla="*/ 195182 h 628286"/>
              <a:gd name="connsiteX25" fmla="*/ 279238 w 558477"/>
              <a:gd name="connsiteY25" fmla="*/ 46540 h 628286"/>
              <a:gd name="connsiteX26" fmla="*/ 107709 w 558477"/>
              <a:gd name="connsiteY26" fmla="*/ 160238 h 628286"/>
              <a:gd name="connsiteX27" fmla="*/ 93079 w 558477"/>
              <a:gd name="connsiteY27" fmla="*/ 232698 h 628286"/>
              <a:gd name="connsiteX28" fmla="*/ 116350 w 558477"/>
              <a:gd name="connsiteY28" fmla="*/ 232698 h 628286"/>
              <a:gd name="connsiteX29" fmla="*/ 139619 w 558477"/>
              <a:gd name="connsiteY29" fmla="*/ 255968 h 628286"/>
              <a:gd name="connsiteX30" fmla="*/ 139619 w 558477"/>
              <a:gd name="connsiteY30" fmla="*/ 465397 h 628286"/>
              <a:gd name="connsiteX31" fmla="*/ 116350 w 558477"/>
              <a:gd name="connsiteY31" fmla="*/ 488667 h 628286"/>
              <a:gd name="connsiteX32" fmla="*/ 95428 w 558477"/>
              <a:gd name="connsiteY32" fmla="*/ 488667 h 628286"/>
              <a:gd name="connsiteX33" fmla="*/ 98565 w 558477"/>
              <a:gd name="connsiteY33" fmla="*/ 504205 h 628286"/>
              <a:gd name="connsiteX34" fmla="*/ 162889 w 558477"/>
              <a:gd name="connsiteY34" fmla="*/ 546842 h 628286"/>
              <a:gd name="connsiteX35" fmla="*/ 162889 w 558477"/>
              <a:gd name="connsiteY35" fmla="*/ 535207 h 628286"/>
              <a:gd name="connsiteX36" fmla="*/ 186159 w 558477"/>
              <a:gd name="connsiteY36" fmla="*/ 511937 h 628286"/>
              <a:gd name="connsiteX37" fmla="*/ 290873 w 558477"/>
              <a:gd name="connsiteY37" fmla="*/ 511937 h 628286"/>
              <a:gd name="connsiteX38" fmla="*/ 314143 w 558477"/>
              <a:gd name="connsiteY38" fmla="*/ 535207 h 628286"/>
              <a:gd name="connsiteX39" fmla="*/ 314143 w 558477"/>
              <a:gd name="connsiteY39" fmla="*/ 605017 h 628286"/>
              <a:gd name="connsiteX40" fmla="*/ 290873 w 558477"/>
              <a:gd name="connsiteY40" fmla="*/ 628286 h 628286"/>
              <a:gd name="connsiteX41" fmla="*/ 186159 w 558477"/>
              <a:gd name="connsiteY41" fmla="*/ 628286 h 628286"/>
              <a:gd name="connsiteX42" fmla="*/ 162889 w 558477"/>
              <a:gd name="connsiteY42" fmla="*/ 605017 h 628286"/>
              <a:gd name="connsiteX43" fmla="*/ 162889 w 558477"/>
              <a:gd name="connsiteY43" fmla="*/ 593381 h 628286"/>
              <a:gd name="connsiteX44" fmla="*/ 55683 w 558477"/>
              <a:gd name="connsiteY44" fmla="*/ 522320 h 628286"/>
              <a:gd name="connsiteX45" fmla="*/ 48888 w 558477"/>
              <a:gd name="connsiteY45" fmla="*/ 488667 h 628286"/>
              <a:gd name="connsiteX46" fmla="*/ 23270 w 558477"/>
              <a:gd name="connsiteY46" fmla="*/ 488667 h 628286"/>
              <a:gd name="connsiteX47" fmla="*/ 0 w 558477"/>
              <a:gd name="connsiteY47" fmla="*/ 465397 h 628286"/>
              <a:gd name="connsiteX48" fmla="*/ 0 w 558477"/>
              <a:gd name="connsiteY48" fmla="*/ 255968 h 628286"/>
              <a:gd name="connsiteX49" fmla="*/ 23270 w 558477"/>
              <a:gd name="connsiteY49" fmla="*/ 232698 h 628286"/>
              <a:gd name="connsiteX50" fmla="*/ 46539 w 558477"/>
              <a:gd name="connsiteY50" fmla="*/ 232698 h 628286"/>
              <a:gd name="connsiteX51" fmla="*/ 51267 w 558477"/>
              <a:gd name="connsiteY51" fmla="*/ 185802 h 628286"/>
              <a:gd name="connsiteX52" fmla="*/ 279238 w 558477"/>
              <a:gd name="connsiteY52" fmla="*/ 0 h 62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58477" h="628286">
                <a:moveTo>
                  <a:pt x="209429" y="558477"/>
                </a:moveTo>
                <a:lnTo>
                  <a:pt x="209429" y="581747"/>
                </a:lnTo>
                <a:lnTo>
                  <a:pt x="267604" y="581747"/>
                </a:lnTo>
                <a:lnTo>
                  <a:pt x="267604" y="558477"/>
                </a:lnTo>
                <a:close/>
                <a:moveTo>
                  <a:pt x="465398" y="279238"/>
                </a:moveTo>
                <a:lnTo>
                  <a:pt x="465398" y="442127"/>
                </a:lnTo>
                <a:lnTo>
                  <a:pt x="511938" y="442127"/>
                </a:lnTo>
                <a:lnTo>
                  <a:pt x="511938" y="279238"/>
                </a:lnTo>
                <a:close/>
                <a:moveTo>
                  <a:pt x="46540" y="279238"/>
                </a:moveTo>
                <a:lnTo>
                  <a:pt x="46540" y="442127"/>
                </a:lnTo>
                <a:lnTo>
                  <a:pt x="93080" y="442127"/>
                </a:lnTo>
                <a:lnTo>
                  <a:pt x="93080" y="279238"/>
                </a:lnTo>
                <a:close/>
                <a:moveTo>
                  <a:pt x="279238" y="0"/>
                </a:moveTo>
                <a:cubicBezTo>
                  <a:pt x="391690" y="0"/>
                  <a:pt x="485511" y="79765"/>
                  <a:pt x="507210" y="185802"/>
                </a:cubicBezTo>
                <a:lnTo>
                  <a:pt x="511937" y="232698"/>
                </a:lnTo>
                <a:lnTo>
                  <a:pt x="535208" y="232698"/>
                </a:lnTo>
                <a:cubicBezTo>
                  <a:pt x="548059" y="232698"/>
                  <a:pt x="558477" y="243116"/>
                  <a:pt x="558477" y="255968"/>
                </a:cubicBezTo>
                <a:lnTo>
                  <a:pt x="558477" y="465397"/>
                </a:lnTo>
                <a:cubicBezTo>
                  <a:pt x="558477" y="478249"/>
                  <a:pt x="548059" y="488667"/>
                  <a:pt x="535208" y="488667"/>
                </a:cubicBezTo>
                <a:lnTo>
                  <a:pt x="442128" y="488667"/>
                </a:lnTo>
                <a:cubicBezTo>
                  <a:pt x="429276" y="488667"/>
                  <a:pt x="418858" y="478249"/>
                  <a:pt x="418858" y="465397"/>
                </a:cubicBezTo>
                <a:lnTo>
                  <a:pt x="418858" y="255968"/>
                </a:lnTo>
                <a:cubicBezTo>
                  <a:pt x="418858" y="243116"/>
                  <a:pt x="429276" y="232698"/>
                  <a:pt x="442128" y="232698"/>
                </a:cubicBezTo>
                <a:lnTo>
                  <a:pt x="465397" y="232698"/>
                </a:lnTo>
                <a:lnTo>
                  <a:pt x="461615" y="195182"/>
                </a:lnTo>
                <a:cubicBezTo>
                  <a:pt x="444257" y="110352"/>
                  <a:pt x="369200" y="46540"/>
                  <a:pt x="279238" y="46540"/>
                </a:cubicBezTo>
                <a:cubicBezTo>
                  <a:pt x="202129" y="46540"/>
                  <a:pt x="135969" y="93422"/>
                  <a:pt x="107709" y="160238"/>
                </a:cubicBezTo>
                <a:lnTo>
                  <a:pt x="93079" y="232698"/>
                </a:lnTo>
                <a:lnTo>
                  <a:pt x="116350" y="232698"/>
                </a:lnTo>
                <a:cubicBezTo>
                  <a:pt x="129201" y="232698"/>
                  <a:pt x="139619" y="243116"/>
                  <a:pt x="139619" y="255968"/>
                </a:cubicBezTo>
                <a:lnTo>
                  <a:pt x="139619" y="465397"/>
                </a:lnTo>
                <a:cubicBezTo>
                  <a:pt x="139619" y="478249"/>
                  <a:pt x="129201" y="488667"/>
                  <a:pt x="116350" y="488667"/>
                </a:cubicBezTo>
                <a:lnTo>
                  <a:pt x="95428" y="488667"/>
                </a:lnTo>
                <a:lnTo>
                  <a:pt x="98565" y="504205"/>
                </a:lnTo>
                <a:cubicBezTo>
                  <a:pt x="109163" y="529261"/>
                  <a:pt x="133973" y="546842"/>
                  <a:pt x="162889" y="546842"/>
                </a:cubicBezTo>
                <a:lnTo>
                  <a:pt x="162889" y="535207"/>
                </a:lnTo>
                <a:cubicBezTo>
                  <a:pt x="162889" y="522355"/>
                  <a:pt x="173307" y="511937"/>
                  <a:pt x="186159" y="511937"/>
                </a:cubicBezTo>
                <a:lnTo>
                  <a:pt x="290873" y="511937"/>
                </a:lnTo>
                <a:cubicBezTo>
                  <a:pt x="303725" y="511937"/>
                  <a:pt x="314143" y="522355"/>
                  <a:pt x="314143" y="535207"/>
                </a:cubicBezTo>
                <a:lnTo>
                  <a:pt x="314143" y="605017"/>
                </a:lnTo>
                <a:cubicBezTo>
                  <a:pt x="314143" y="617869"/>
                  <a:pt x="303725" y="628286"/>
                  <a:pt x="290873" y="628286"/>
                </a:cubicBezTo>
                <a:lnTo>
                  <a:pt x="186159" y="628286"/>
                </a:lnTo>
                <a:cubicBezTo>
                  <a:pt x="173307" y="628286"/>
                  <a:pt x="162889" y="617869"/>
                  <a:pt x="162889" y="605017"/>
                </a:cubicBezTo>
                <a:lnTo>
                  <a:pt x="162889" y="593381"/>
                </a:lnTo>
                <a:cubicBezTo>
                  <a:pt x="114695" y="593381"/>
                  <a:pt x="73345" y="564079"/>
                  <a:pt x="55683" y="522320"/>
                </a:cubicBezTo>
                <a:lnTo>
                  <a:pt x="48888" y="488667"/>
                </a:lnTo>
                <a:lnTo>
                  <a:pt x="23270" y="488667"/>
                </a:lnTo>
                <a:cubicBezTo>
                  <a:pt x="10418" y="488667"/>
                  <a:pt x="0" y="478249"/>
                  <a:pt x="0" y="465397"/>
                </a:cubicBezTo>
                <a:lnTo>
                  <a:pt x="0" y="255968"/>
                </a:lnTo>
                <a:cubicBezTo>
                  <a:pt x="0" y="243116"/>
                  <a:pt x="10418" y="232698"/>
                  <a:pt x="23270" y="232698"/>
                </a:cubicBezTo>
                <a:lnTo>
                  <a:pt x="46539" y="232698"/>
                </a:lnTo>
                <a:lnTo>
                  <a:pt x="51267" y="185802"/>
                </a:lnTo>
                <a:cubicBezTo>
                  <a:pt x="72965" y="79765"/>
                  <a:pt x="166787" y="0"/>
                  <a:pt x="279238" y="0"/>
                </a:cubicBez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805234F0-83BC-9D5C-E132-A1011FB9C6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2263"/>
          <a:stretch/>
        </p:blipFill>
        <p:spPr>
          <a:xfrm>
            <a:off x="4038081" y="1171473"/>
            <a:ext cx="618662" cy="601164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4338EAF0-75F5-DE5C-D053-2EB4AD130D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-12755" b="14378"/>
          <a:stretch/>
        </p:blipFill>
        <p:spPr>
          <a:xfrm>
            <a:off x="7721211" y="3555145"/>
            <a:ext cx="712798" cy="67658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8E8B4848-0E42-9035-8810-1C2FD8E97913}"/>
              </a:ext>
            </a:extLst>
          </p:cNvPr>
          <p:cNvGrpSpPr/>
          <p:nvPr/>
        </p:nvGrpSpPr>
        <p:grpSpPr>
          <a:xfrm>
            <a:off x="10734570" y="326035"/>
            <a:ext cx="1395326" cy="307777"/>
            <a:chOff x="10734570" y="326035"/>
            <a:chExt cx="1395326" cy="3077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1BB059C-2220-8C16-8A5B-4AE3D4EEF9D9}"/>
                </a:ext>
              </a:extLst>
            </p:cNvPr>
            <p:cNvSpPr txBox="1"/>
            <p:nvPr/>
          </p:nvSpPr>
          <p:spPr>
            <a:xfrm>
              <a:off x="11178895" y="326035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Service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F2D2258-79DC-75D2-7450-3A093928A98C}"/>
                </a:ext>
              </a:extLst>
            </p:cNvPr>
            <p:cNvGrpSpPr/>
            <p:nvPr/>
          </p:nvGrpSpPr>
          <p:grpSpPr>
            <a:xfrm>
              <a:off x="10734570" y="326035"/>
              <a:ext cx="307021" cy="306415"/>
              <a:chOff x="6230645" y="2660931"/>
              <a:chExt cx="2601765" cy="259663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5107363-574E-9BF0-3E3B-34B7AC0EEE46}"/>
                  </a:ext>
                </a:extLst>
              </p:cNvPr>
              <p:cNvSpPr/>
              <p:nvPr/>
            </p:nvSpPr>
            <p:spPr>
              <a:xfrm>
                <a:off x="6230645" y="2665565"/>
                <a:ext cx="2594386" cy="2591996"/>
              </a:xfrm>
              <a:custGeom>
                <a:avLst/>
                <a:gdLst>
                  <a:gd name="connsiteX0" fmla="*/ 0 w 2594386"/>
                  <a:gd name="connsiteY0" fmla="*/ 0 h 2591996"/>
                  <a:gd name="connsiteX1" fmla="*/ 2475076 w 2594386"/>
                  <a:gd name="connsiteY1" fmla="*/ 0 h 2591996"/>
                  <a:gd name="connsiteX2" fmla="*/ 2483681 w 2594386"/>
                  <a:gd name="connsiteY2" fmla="*/ 1750 h 2591996"/>
                  <a:gd name="connsiteX3" fmla="*/ 2594386 w 2594386"/>
                  <a:gd name="connsiteY3" fmla="*/ 1750 h 2591996"/>
                  <a:gd name="connsiteX4" fmla="*/ 2594386 w 2594386"/>
                  <a:gd name="connsiteY4" fmla="*/ 225072 h 2591996"/>
                  <a:gd name="connsiteX5" fmla="*/ 2591806 w 2594386"/>
                  <a:gd name="connsiteY5" fmla="*/ 225072 h 2591996"/>
                  <a:gd name="connsiteX6" fmla="*/ 2591805 w 2594386"/>
                  <a:gd name="connsiteY6" fmla="*/ 2591805 h 2591996"/>
                  <a:gd name="connsiteX7" fmla="*/ 116925 w 2594386"/>
                  <a:gd name="connsiteY7" fmla="*/ 2591996 h 2591996"/>
                  <a:gd name="connsiteX8" fmla="*/ 34254 w 2594386"/>
                  <a:gd name="connsiteY8" fmla="*/ 2557551 h 2591996"/>
                  <a:gd name="connsiteX9" fmla="*/ 2 w 2594386"/>
                  <a:gd name="connsiteY9" fmla="*/ 2475073 h 259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4386" h="2591996">
                    <a:moveTo>
                      <a:pt x="0" y="0"/>
                    </a:moveTo>
                    <a:lnTo>
                      <a:pt x="2475076" y="0"/>
                    </a:lnTo>
                    <a:lnTo>
                      <a:pt x="2483681" y="1750"/>
                    </a:lnTo>
                    <a:lnTo>
                      <a:pt x="2594386" y="1750"/>
                    </a:lnTo>
                    <a:lnTo>
                      <a:pt x="2594386" y="225072"/>
                    </a:lnTo>
                    <a:lnTo>
                      <a:pt x="2591806" y="225072"/>
                    </a:lnTo>
                    <a:lnTo>
                      <a:pt x="2591805" y="2591805"/>
                    </a:lnTo>
                    <a:lnTo>
                      <a:pt x="116925" y="2591996"/>
                    </a:lnTo>
                    <a:cubicBezTo>
                      <a:pt x="84581" y="2591805"/>
                      <a:pt x="55496" y="2578792"/>
                      <a:pt x="34254" y="2557551"/>
                    </a:cubicBezTo>
                    <a:cubicBezTo>
                      <a:pt x="13013" y="2536310"/>
                      <a:pt x="0" y="2507224"/>
                      <a:pt x="2" y="2475073"/>
                    </a:cubicBez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D9CECA1-6946-71CF-8D45-510BC2F2933F}"/>
                  </a:ext>
                </a:extLst>
              </p:cNvPr>
              <p:cNvSpPr/>
              <p:nvPr/>
            </p:nvSpPr>
            <p:spPr>
              <a:xfrm rot="10800000">
                <a:off x="756791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B1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8093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7000" sy="67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003F11-FF76-3E3E-7169-AAEF27A847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726" y="1445817"/>
            <a:ext cx="3603202" cy="3914918"/>
          </a:xfrm>
        </p:spPr>
        <p:txBody>
          <a:bodyPr/>
          <a:lstStyle/>
          <a:p>
            <a:r>
              <a:rPr lang="en-GB" sz="2300"/>
              <a:t>“From the moment we started our relationship with Saville, we have been given weekly support all the way through the implementation process. Saville’s team is extremely responsive; I do not think we have ever gone more than 30 minutes for a response, even on a weekend. “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1D6EF8-AA3A-63EC-BE39-9832B6D1C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889" y="5542092"/>
            <a:ext cx="3603039" cy="329207"/>
          </a:xfrm>
        </p:spPr>
        <p:txBody>
          <a:bodyPr/>
          <a:lstStyle/>
          <a:p>
            <a:r>
              <a:rPr lang="en-GB"/>
              <a:t>Senior Manager, Learning &amp; Development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1900F0-E2B7-ECDD-0DDF-BF38E5F1A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889" y="5809171"/>
            <a:ext cx="3603039" cy="329207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QUOTIENT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B86534-F97E-9A46-C804-35E3B1B64EC2}"/>
              </a:ext>
            </a:extLst>
          </p:cNvPr>
          <p:cNvGrpSpPr/>
          <p:nvPr/>
        </p:nvGrpSpPr>
        <p:grpSpPr>
          <a:xfrm>
            <a:off x="10734570" y="326035"/>
            <a:ext cx="1395326" cy="307777"/>
            <a:chOff x="10734570" y="326035"/>
            <a:chExt cx="1395326" cy="307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B0929C-A3EA-8AEA-A354-2B6D1A6A6209}"/>
                </a:ext>
              </a:extLst>
            </p:cNvPr>
            <p:cNvSpPr txBox="1"/>
            <p:nvPr/>
          </p:nvSpPr>
          <p:spPr>
            <a:xfrm>
              <a:off x="11178895" y="326035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Service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2C91FD-4845-6DF5-58EC-66423708BBF3}"/>
                </a:ext>
              </a:extLst>
            </p:cNvPr>
            <p:cNvGrpSpPr/>
            <p:nvPr/>
          </p:nvGrpSpPr>
          <p:grpSpPr>
            <a:xfrm>
              <a:off x="10734570" y="326035"/>
              <a:ext cx="307021" cy="306415"/>
              <a:chOff x="6230645" y="2660931"/>
              <a:chExt cx="2601765" cy="259663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A5AC708C-35C7-B3F8-B255-1682511A5F64}"/>
                  </a:ext>
                </a:extLst>
              </p:cNvPr>
              <p:cNvSpPr/>
              <p:nvPr/>
            </p:nvSpPr>
            <p:spPr>
              <a:xfrm>
                <a:off x="6230645" y="2665565"/>
                <a:ext cx="2594386" cy="2591996"/>
              </a:xfrm>
              <a:custGeom>
                <a:avLst/>
                <a:gdLst>
                  <a:gd name="connsiteX0" fmla="*/ 0 w 2594386"/>
                  <a:gd name="connsiteY0" fmla="*/ 0 h 2591996"/>
                  <a:gd name="connsiteX1" fmla="*/ 2475076 w 2594386"/>
                  <a:gd name="connsiteY1" fmla="*/ 0 h 2591996"/>
                  <a:gd name="connsiteX2" fmla="*/ 2483681 w 2594386"/>
                  <a:gd name="connsiteY2" fmla="*/ 1750 h 2591996"/>
                  <a:gd name="connsiteX3" fmla="*/ 2594386 w 2594386"/>
                  <a:gd name="connsiteY3" fmla="*/ 1750 h 2591996"/>
                  <a:gd name="connsiteX4" fmla="*/ 2594386 w 2594386"/>
                  <a:gd name="connsiteY4" fmla="*/ 225072 h 2591996"/>
                  <a:gd name="connsiteX5" fmla="*/ 2591806 w 2594386"/>
                  <a:gd name="connsiteY5" fmla="*/ 225072 h 2591996"/>
                  <a:gd name="connsiteX6" fmla="*/ 2591805 w 2594386"/>
                  <a:gd name="connsiteY6" fmla="*/ 2591805 h 2591996"/>
                  <a:gd name="connsiteX7" fmla="*/ 116925 w 2594386"/>
                  <a:gd name="connsiteY7" fmla="*/ 2591996 h 2591996"/>
                  <a:gd name="connsiteX8" fmla="*/ 34254 w 2594386"/>
                  <a:gd name="connsiteY8" fmla="*/ 2557551 h 2591996"/>
                  <a:gd name="connsiteX9" fmla="*/ 2 w 2594386"/>
                  <a:gd name="connsiteY9" fmla="*/ 2475073 h 259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4386" h="2591996">
                    <a:moveTo>
                      <a:pt x="0" y="0"/>
                    </a:moveTo>
                    <a:lnTo>
                      <a:pt x="2475076" y="0"/>
                    </a:lnTo>
                    <a:lnTo>
                      <a:pt x="2483681" y="1750"/>
                    </a:lnTo>
                    <a:lnTo>
                      <a:pt x="2594386" y="1750"/>
                    </a:lnTo>
                    <a:lnTo>
                      <a:pt x="2594386" y="225072"/>
                    </a:lnTo>
                    <a:lnTo>
                      <a:pt x="2591806" y="225072"/>
                    </a:lnTo>
                    <a:lnTo>
                      <a:pt x="2591805" y="2591805"/>
                    </a:lnTo>
                    <a:lnTo>
                      <a:pt x="116925" y="2591996"/>
                    </a:lnTo>
                    <a:cubicBezTo>
                      <a:pt x="84581" y="2591805"/>
                      <a:pt x="55496" y="2578792"/>
                      <a:pt x="34254" y="2557551"/>
                    </a:cubicBezTo>
                    <a:cubicBezTo>
                      <a:pt x="13013" y="2536310"/>
                      <a:pt x="0" y="2507224"/>
                      <a:pt x="2" y="2475073"/>
                    </a:cubicBezTo>
                    <a:close/>
                  </a:path>
                </a:pathLst>
              </a:custGeom>
              <a:solidFill>
                <a:srgbClr val="4850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D453523-8A19-1920-E1C3-C213D10787F5}"/>
                  </a:ext>
                </a:extLst>
              </p:cNvPr>
              <p:cNvSpPr/>
              <p:nvPr/>
            </p:nvSpPr>
            <p:spPr>
              <a:xfrm rot="10800000">
                <a:off x="756791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B1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58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DA56BB27-88EF-0019-6923-C0F3845113F9}"/>
              </a:ext>
            </a:extLst>
          </p:cNvPr>
          <p:cNvSpPr txBox="1"/>
          <p:nvPr/>
        </p:nvSpPr>
        <p:spPr>
          <a:xfrm>
            <a:off x="1063690" y="3495534"/>
            <a:ext cx="2864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Delivering the fastest &amp; most powerful solutions for an effective &amp; engaging experience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810437-57CF-94E3-9929-F5E2080693AA}"/>
              </a:ext>
            </a:extLst>
          </p:cNvPr>
          <p:cNvSpPr txBox="1"/>
          <p:nvPr/>
        </p:nvSpPr>
        <p:spPr>
          <a:xfrm>
            <a:off x="4662028" y="3495534"/>
            <a:ext cx="2864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Unlocking the collective potential of your workforce to thrive in a changing workplace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E765FE-E425-B41B-1B24-51EC34952A40}"/>
              </a:ext>
            </a:extLst>
          </p:cNvPr>
          <p:cNvSpPr txBox="1"/>
          <p:nvPr/>
        </p:nvSpPr>
        <p:spPr>
          <a:xfrm>
            <a:off x="8260366" y="3387813"/>
            <a:ext cx="2864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Recognizing everyone has potential for something &amp; linking leadership to organizational outcomes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C96915-1D39-8B85-B7D8-7C3E4A1CD16C}"/>
              </a:ext>
            </a:extLst>
          </p:cNvPr>
          <p:cNvSpPr/>
          <p:nvPr/>
        </p:nvSpPr>
        <p:spPr>
          <a:xfrm>
            <a:off x="996357" y="3047076"/>
            <a:ext cx="10086391" cy="1342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F15AD2-C4ED-045D-E6FB-A9A78307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0" y="555550"/>
            <a:ext cx="10086391" cy="881363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We have been innovating how organizations Hire, Build and Lead Talent since 2004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3B6C70-6601-D7DC-F4D9-591A7F6D5A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0048" y="2551208"/>
            <a:ext cx="1349128" cy="13388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D230E1F-FD50-7E8A-99CB-58B570583227}"/>
              </a:ext>
            </a:extLst>
          </p:cNvPr>
          <p:cNvGrpSpPr/>
          <p:nvPr/>
        </p:nvGrpSpPr>
        <p:grpSpPr>
          <a:xfrm>
            <a:off x="8993910" y="2537164"/>
            <a:ext cx="1479323" cy="1231288"/>
            <a:chOff x="4062427" y="1738312"/>
            <a:chExt cx="4062873" cy="33816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8F573C-ABB0-268D-AE0F-129877D5383C}"/>
                </a:ext>
              </a:extLst>
            </p:cNvPr>
            <p:cNvSpPr/>
            <p:nvPr/>
          </p:nvSpPr>
          <p:spPr>
            <a:xfrm>
              <a:off x="5417310" y="4482940"/>
              <a:ext cx="1216756" cy="637032"/>
            </a:xfrm>
            <a:custGeom>
              <a:avLst/>
              <a:gdLst>
                <a:gd name="connsiteX0" fmla="*/ 12034 w 1216756"/>
                <a:gd name="connsiteY0" fmla="*/ 567690 h 637032"/>
                <a:gd name="connsiteX1" fmla="*/ 579724 w 1216756"/>
                <a:gd name="connsiteY1" fmla="*/ 0 h 637032"/>
                <a:gd name="connsiteX2" fmla="*/ 1216756 w 1216756"/>
                <a:gd name="connsiteY2" fmla="*/ 637032 h 637032"/>
                <a:gd name="connsiteX3" fmla="*/ 40705 w 1216756"/>
                <a:gd name="connsiteY3" fmla="*/ 637032 h 637032"/>
                <a:gd name="connsiteX4" fmla="*/ 4129 w 1216756"/>
                <a:gd name="connsiteY4" fmla="*/ 614077 h 637032"/>
                <a:gd name="connsiteX5" fmla="*/ 11939 w 1216756"/>
                <a:gd name="connsiteY5" fmla="*/ 567690 h 6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756" h="637032">
                  <a:moveTo>
                    <a:pt x="12034" y="567690"/>
                  </a:moveTo>
                  <a:lnTo>
                    <a:pt x="579724" y="0"/>
                  </a:lnTo>
                  <a:lnTo>
                    <a:pt x="1216756" y="637032"/>
                  </a:lnTo>
                  <a:lnTo>
                    <a:pt x="40705" y="637032"/>
                  </a:lnTo>
                  <a:cubicBezTo>
                    <a:pt x="23560" y="637032"/>
                    <a:pt x="10415" y="627221"/>
                    <a:pt x="4129" y="614077"/>
                  </a:cubicBezTo>
                  <a:cubicBezTo>
                    <a:pt x="-2825" y="599599"/>
                    <a:pt x="-1491" y="581120"/>
                    <a:pt x="11939" y="567690"/>
                  </a:cubicBezTo>
                  <a:close/>
                </a:path>
              </a:pathLst>
            </a:custGeom>
            <a:solidFill>
              <a:srgbClr val="1A24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59BEECE-BEE6-B43D-2131-64479EB877C8}"/>
                </a:ext>
              </a:extLst>
            </p:cNvPr>
            <p:cNvSpPr/>
            <p:nvPr/>
          </p:nvSpPr>
          <p:spPr>
            <a:xfrm>
              <a:off x="4062427" y="3497007"/>
              <a:ext cx="4062873" cy="1622964"/>
            </a:xfrm>
            <a:custGeom>
              <a:avLst/>
              <a:gdLst>
                <a:gd name="connsiteX0" fmla="*/ 1427591 w 4062873"/>
                <a:gd name="connsiteY0" fmla="*/ 3810 h 1622964"/>
                <a:gd name="connsiteX1" fmla="*/ 39989 w 4062873"/>
                <a:gd name="connsiteY1" fmla="*/ 1391412 h 1622964"/>
                <a:gd name="connsiteX2" fmla="*/ 14177 w 4062873"/>
                <a:gd name="connsiteY2" fmla="*/ 1547146 h 1622964"/>
                <a:gd name="connsiteX3" fmla="*/ 135906 w 4062873"/>
                <a:gd name="connsiteY3" fmla="*/ 1622965 h 1622964"/>
                <a:gd name="connsiteX4" fmla="*/ 934101 w 4062873"/>
                <a:gd name="connsiteY4" fmla="*/ 1622965 h 1622964"/>
                <a:gd name="connsiteX5" fmla="*/ 1935655 w 4062873"/>
                <a:gd name="connsiteY5" fmla="*/ 621411 h 1622964"/>
                <a:gd name="connsiteX6" fmla="*/ 2937209 w 4062873"/>
                <a:gd name="connsiteY6" fmla="*/ 1622965 h 1622964"/>
                <a:gd name="connsiteX7" fmla="*/ 4062873 w 4062873"/>
                <a:gd name="connsiteY7" fmla="*/ 1622965 h 1622964"/>
                <a:gd name="connsiteX8" fmla="*/ 2439909 w 4062873"/>
                <a:gd name="connsiteY8" fmla="*/ 0 h 1622964"/>
                <a:gd name="connsiteX9" fmla="*/ 1427401 w 4062873"/>
                <a:gd name="connsiteY9" fmla="*/ 3810 h 16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2873" h="1622964">
                  <a:moveTo>
                    <a:pt x="1427591" y="3810"/>
                  </a:moveTo>
                  <a:lnTo>
                    <a:pt x="39989" y="1391412"/>
                  </a:lnTo>
                  <a:cubicBezTo>
                    <a:pt x="-5159" y="1436560"/>
                    <a:pt x="-9541" y="1498664"/>
                    <a:pt x="14177" y="1547146"/>
                  </a:cubicBezTo>
                  <a:cubicBezTo>
                    <a:pt x="35322" y="1590485"/>
                    <a:pt x="78947" y="1622965"/>
                    <a:pt x="135906" y="1622965"/>
                  </a:cubicBezTo>
                  <a:lnTo>
                    <a:pt x="934101" y="1622965"/>
                  </a:lnTo>
                  <a:cubicBezTo>
                    <a:pt x="934101" y="1622965"/>
                    <a:pt x="1935655" y="621411"/>
                    <a:pt x="1935655" y="621411"/>
                  </a:cubicBezTo>
                  <a:lnTo>
                    <a:pt x="2937209" y="1622965"/>
                  </a:lnTo>
                  <a:lnTo>
                    <a:pt x="4062873" y="1622965"/>
                  </a:lnTo>
                  <a:cubicBezTo>
                    <a:pt x="4062873" y="1622965"/>
                    <a:pt x="2439909" y="0"/>
                    <a:pt x="2439909" y="0"/>
                  </a:cubicBezTo>
                  <a:cubicBezTo>
                    <a:pt x="2124536" y="167830"/>
                    <a:pt x="1743821" y="169069"/>
                    <a:pt x="1427401" y="3810"/>
                  </a:cubicBez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A1BCBD-74D5-AF9F-C86F-24CC91288D12}"/>
                </a:ext>
              </a:extLst>
            </p:cNvPr>
            <p:cNvSpPr/>
            <p:nvPr/>
          </p:nvSpPr>
          <p:spPr>
            <a:xfrm>
              <a:off x="5206364" y="1738312"/>
              <a:ext cx="1583436" cy="1583436"/>
            </a:xfrm>
            <a:custGeom>
              <a:avLst/>
              <a:gdLst>
                <a:gd name="connsiteX0" fmla="*/ 1583436 w 1583436"/>
                <a:gd name="connsiteY0" fmla="*/ 791718 h 1583436"/>
                <a:gd name="connsiteX1" fmla="*/ 791718 w 1583436"/>
                <a:gd name="connsiteY1" fmla="*/ 1583436 h 1583436"/>
                <a:gd name="connsiteX2" fmla="*/ 0 w 1583436"/>
                <a:gd name="connsiteY2" fmla="*/ 791718 h 1583436"/>
                <a:gd name="connsiteX3" fmla="*/ 791718 w 1583436"/>
                <a:gd name="connsiteY3" fmla="*/ 0 h 1583436"/>
                <a:gd name="connsiteX4" fmla="*/ 1583436 w 1583436"/>
                <a:gd name="connsiteY4" fmla="*/ 791718 h 158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436" h="1583436">
                  <a:moveTo>
                    <a:pt x="1583436" y="791718"/>
                  </a:moveTo>
                  <a:cubicBezTo>
                    <a:pt x="1583436" y="1228972"/>
                    <a:pt x="1228972" y="1583436"/>
                    <a:pt x="791718" y="1583436"/>
                  </a:cubicBezTo>
                  <a:cubicBezTo>
                    <a:pt x="354464" y="1583436"/>
                    <a:pt x="0" y="1228972"/>
                    <a:pt x="0" y="791718"/>
                  </a:cubicBezTo>
                  <a:cubicBezTo>
                    <a:pt x="0" y="354464"/>
                    <a:pt x="354464" y="0"/>
                    <a:pt x="791718" y="0"/>
                  </a:cubicBezTo>
                  <a:cubicBezTo>
                    <a:pt x="1228972" y="0"/>
                    <a:pt x="1583436" y="354464"/>
                    <a:pt x="1583436" y="791718"/>
                  </a:cubicBezTo>
                  <a:close/>
                </a:path>
              </a:pathLst>
            </a:custGeom>
            <a:solidFill>
              <a:srgbClr val="55D2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91C7EF-B25E-2605-FDBB-2D7B25E17142}"/>
              </a:ext>
            </a:extLst>
          </p:cNvPr>
          <p:cNvGrpSpPr/>
          <p:nvPr/>
        </p:nvGrpSpPr>
        <p:grpSpPr>
          <a:xfrm>
            <a:off x="5474537" y="2577353"/>
            <a:ext cx="1242926" cy="1202562"/>
            <a:chOff x="4241051" y="2324992"/>
            <a:chExt cx="1382912" cy="133800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A13F15-0D9A-2508-13E3-5B33FFFFBA94}"/>
                </a:ext>
              </a:extLst>
            </p:cNvPr>
            <p:cNvSpPr/>
            <p:nvPr/>
          </p:nvSpPr>
          <p:spPr>
            <a:xfrm>
              <a:off x="5281912" y="2390679"/>
              <a:ext cx="342051" cy="1149159"/>
            </a:xfrm>
            <a:custGeom>
              <a:avLst/>
              <a:gdLst>
                <a:gd name="connsiteX0" fmla="*/ 342052 w 342051"/>
                <a:gd name="connsiteY0" fmla="*/ 1149160 h 1149159"/>
                <a:gd name="connsiteX1" fmla="*/ 342052 w 342051"/>
                <a:gd name="connsiteY1" fmla="*/ 0 h 1149159"/>
                <a:gd name="connsiteX2" fmla="*/ 0 w 342051"/>
                <a:gd name="connsiteY2" fmla="*/ 342090 h 1149159"/>
                <a:gd name="connsiteX3" fmla="*/ 0 w 342051"/>
                <a:gd name="connsiteY3" fmla="*/ 807108 h 1149159"/>
                <a:gd name="connsiteX4" fmla="*/ 342052 w 342051"/>
                <a:gd name="connsiteY4" fmla="*/ 1149160 h 114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51" h="1149159">
                  <a:moveTo>
                    <a:pt x="342052" y="1149160"/>
                  </a:moveTo>
                  <a:lnTo>
                    <a:pt x="342052" y="0"/>
                  </a:lnTo>
                  <a:lnTo>
                    <a:pt x="0" y="342090"/>
                  </a:lnTo>
                  <a:lnTo>
                    <a:pt x="0" y="807108"/>
                  </a:lnTo>
                  <a:lnTo>
                    <a:pt x="342052" y="114916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8A3502-BBC4-DBEC-13DA-678A69CF2C0B}"/>
                </a:ext>
              </a:extLst>
            </p:cNvPr>
            <p:cNvSpPr/>
            <p:nvPr/>
          </p:nvSpPr>
          <p:spPr>
            <a:xfrm>
              <a:off x="4424954" y="2324992"/>
              <a:ext cx="1149197" cy="337526"/>
            </a:xfrm>
            <a:custGeom>
              <a:avLst/>
              <a:gdLst>
                <a:gd name="connsiteX0" fmla="*/ 1149198 w 1149197"/>
                <a:gd name="connsiteY0" fmla="*/ 0 h 337526"/>
                <a:gd name="connsiteX1" fmla="*/ 0 w 1149197"/>
                <a:gd name="connsiteY1" fmla="*/ 0 h 337526"/>
                <a:gd name="connsiteX2" fmla="*/ 337527 w 1149197"/>
                <a:gd name="connsiteY2" fmla="*/ 337527 h 337526"/>
                <a:gd name="connsiteX3" fmla="*/ 811671 w 1149197"/>
                <a:gd name="connsiteY3" fmla="*/ 337527 h 337526"/>
                <a:gd name="connsiteX4" fmla="*/ 1149198 w 1149197"/>
                <a:gd name="connsiteY4" fmla="*/ 0 h 33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97" h="337526">
                  <a:moveTo>
                    <a:pt x="1149198" y="0"/>
                  </a:moveTo>
                  <a:lnTo>
                    <a:pt x="0" y="0"/>
                  </a:lnTo>
                  <a:lnTo>
                    <a:pt x="337527" y="337527"/>
                  </a:lnTo>
                  <a:lnTo>
                    <a:pt x="811671" y="337527"/>
                  </a:lnTo>
                  <a:lnTo>
                    <a:pt x="1149198" y="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DEDE8D2-5848-3204-B9AC-F8571213643C}"/>
                </a:ext>
              </a:extLst>
            </p:cNvPr>
            <p:cNvSpPr/>
            <p:nvPr/>
          </p:nvSpPr>
          <p:spPr>
            <a:xfrm>
              <a:off x="4241051" y="2448109"/>
              <a:ext cx="344125" cy="1149197"/>
            </a:xfrm>
            <a:custGeom>
              <a:avLst/>
              <a:gdLst>
                <a:gd name="connsiteX0" fmla="*/ 0 w 344125"/>
                <a:gd name="connsiteY0" fmla="*/ 0 h 1149197"/>
                <a:gd name="connsiteX1" fmla="*/ 0 w 344125"/>
                <a:gd name="connsiteY1" fmla="*/ 1149198 h 1149197"/>
                <a:gd name="connsiteX2" fmla="*/ 344126 w 344125"/>
                <a:gd name="connsiteY2" fmla="*/ 805072 h 1149197"/>
                <a:gd name="connsiteX3" fmla="*/ 344126 w 344125"/>
                <a:gd name="connsiteY3" fmla="*/ 344126 h 1149197"/>
                <a:gd name="connsiteX4" fmla="*/ 0 w 344125"/>
                <a:gd name="connsiteY4" fmla="*/ 0 h 11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25" h="1149197">
                  <a:moveTo>
                    <a:pt x="0" y="0"/>
                  </a:moveTo>
                  <a:lnTo>
                    <a:pt x="0" y="1149198"/>
                  </a:lnTo>
                  <a:lnTo>
                    <a:pt x="344126" y="805072"/>
                  </a:lnTo>
                  <a:lnTo>
                    <a:pt x="344126" y="34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E6C510D-B971-6C0B-3440-811AE499ECA9}"/>
                </a:ext>
              </a:extLst>
            </p:cNvPr>
            <p:cNvSpPr/>
            <p:nvPr/>
          </p:nvSpPr>
          <p:spPr>
            <a:xfrm>
              <a:off x="4295124" y="3314306"/>
              <a:ext cx="1149159" cy="348688"/>
            </a:xfrm>
            <a:custGeom>
              <a:avLst/>
              <a:gdLst>
                <a:gd name="connsiteX0" fmla="*/ 1149160 w 1149159"/>
                <a:gd name="connsiteY0" fmla="*/ 348689 h 348688"/>
                <a:gd name="connsiteX1" fmla="*/ 800509 w 1149159"/>
                <a:gd name="connsiteY1" fmla="*/ 0 h 348688"/>
                <a:gd name="connsiteX2" fmla="*/ 348651 w 1149159"/>
                <a:gd name="connsiteY2" fmla="*/ 0 h 348688"/>
                <a:gd name="connsiteX3" fmla="*/ 0 w 1149159"/>
                <a:gd name="connsiteY3" fmla="*/ 348689 h 348688"/>
                <a:gd name="connsiteX4" fmla="*/ 1149160 w 1149159"/>
                <a:gd name="connsiteY4" fmla="*/ 348689 h 34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59" h="348688">
                  <a:moveTo>
                    <a:pt x="1149160" y="348689"/>
                  </a:moveTo>
                  <a:lnTo>
                    <a:pt x="800509" y="0"/>
                  </a:lnTo>
                  <a:lnTo>
                    <a:pt x="348651" y="0"/>
                  </a:lnTo>
                  <a:lnTo>
                    <a:pt x="0" y="348689"/>
                  </a:lnTo>
                  <a:lnTo>
                    <a:pt x="1149160" y="348689"/>
                  </a:lnTo>
                  <a:close/>
                </a:path>
              </a:pathLst>
            </a:custGeom>
            <a:solidFill>
              <a:srgbClr val="55D2B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F53160-7E5F-B387-C4E5-D2274D87AAA5}"/>
                </a:ext>
              </a:extLst>
            </p:cNvPr>
            <p:cNvSpPr/>
            <p:nvPr/>
          </p:nvSpPr>
          <p:spPr>
            <a:xfrm>
              <a:off x="4660857" y="2877946"/>
              <a:ext cx="336397" cy="359246"/>
            </a:xfrm>
            <a:custGeom>
              <a:avLst/>
              <a:gdLst>
                <a:gd name="connsiteX0" fmla="*/ 335491 w 336397"/>
                <a:gd name="connsiteY0" fmla="*/ 348274 h 359246"/>
                <a:gd name="connsiteX1" fmla="*/ 331607 w 336397"/>
                <a:gd name="connsiteY1" fmla="*/ 331607 h 359246"/>
                <a:gd name="connsiteX2" fmla="*/ 264222 w 336397"/>
                <a:gd name="connsiteY2" fmla="*/ 264222 h 359246"/>
                <a:gd name="connsiteX3" fmla="*/ 95063 w 336397"/>
                <a:gd name="connsiteY3" fmla="*/ 264222 h 359246"/>
                <a:gd name="connsiteX4" fmla="*/ 95063 w 336397"/>
                <a:gd name="connsiteY4" fmla="*/ 95063 h 359246"/>
                <a:gd name="connsiteX5" fmla="*/ 0 w 336397"/>
                <a:gd name="connsiteY5" fmla="*/ 0 h 359246"/>
                <a:gd name="connsiteX6" fmla="*/ 0 w 336397"/>
                <a:gd name="connsiteY6" fmla="*/ 359247 h 359246"/>
                <a:gd name="connsiteX7" fmla="*/ 320143 w 336397"/>
                <a:gd name="connsiteY7" fmla="*/ 359247 h 359246"/>
                <a:gd name="connsiteX8" fmla="*/ 335491 w 336397"/>
                <a:gd name="connsiteY8" fmla="*/ 348274 h 35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7" h="359246">
                  <a:moveTo>
                    <a:pt x="335491" y="348274"/>
                  </a:moveTo>
                  <a:cubicBezTo>
                    <a:pt x="337376" y="342844"/>
                    <a:pt x="336433" y="336396"/>
                    <a:pt x="331607" y="331607"/>
                  </a:cubicBezTo>
                  <a:lnTo>
                    <a:pt x="264222" y="264222"/>
                  </a:lnTo>
                  <a:lnTo>
                    <a:pt x="95063" y="264222"/>
                  </a:lnTo>
                  <a:lnTo>
                    <a:pt x="95063" y="95063"/>
                  </a:lnTo>
                  <a:cubicBezTo>
                    <a:pt x="95063" y="95063"/>
                    <a:pt x="0" y="0"/>
                    <a:pt x="0" y="0"/>
                  </a:cubicBezTo>
                  <a:lnTo>
                    <a:pt x="0" y="359247"/>
                  </a:lnTo>
                  <a:lnTo>
                    <a:pt x="320143" y="359247"/>
                  </a:lnTo>
                  <a:cubicBezTo>
                    <a:pt x="327760" y="359247"/>
                    <a:pt x="333379" y="354382"/>
                    <a:pt x="335491" y="348274"/>
                  </a:cubicBezTo>
                  <a:close/>
                </a:path>
              </a:pathLst>
            </a:custGeom>
            <a:solidFill>
              <a:srgbClr val="1A244A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4103B1-122D-8087-3802-3EAD441D5A0D}"/>
                </a:ext>
              </a:extLst>
            </p:cNvPr>
            <p:cNvSpPr/>
            <p:nvPr/>
          </p:nvSpPr>
          <p:spPr>
            <a:xfrm>
              <a:off x="4871079" y="2736728"/>
              <a:ext cx="336397" cy="359246"/>
            </a:xfrm>
            <a:custGeom>
              <a:avLst/>
              <a:gdLst>
                <a:gd name="connsiteX0" fmla="*/ 907 w 336397"/>
                <a:gd name="connsiteY0" fmla="*/ 10973 h 359246"/>
                <a:gd name="connsiteX1" fmla="*/ 4791 w 336397"/>
                <a:gd name="connsiteY1" fmla="*/ 27640 h 359246"/>
                <a:gd name="connsiteX2" fmla="*/ 72175 w 336397"/>
                <a:gd name="connsiteY2" fmla="*/ 95025 h 359246"/>
                <a:gd name="connsiteX3" fmla="*/ 241335 w 336397"/>
                <a:gd name="connsiteY3" fmla="*/ 95025 h 359246"/>
                <a:gd name="connsiteX4" fmla="*/ 241335 w 336397"/>
                <a:gd name="connsiteY4" fmla="*/ 264184 h 359246"/>
                <a:gd name="connsiteX5" fmla="*/ 336397 w 336397"/>
                <a:gd name="connsiteY5" fmla="*/ 359247 h 359246"/>
                <a:gd name="connsiteX6" fmla="*/ 336397 w 336397"/>
                <a:gd name="connsiteY6" fmla="*/ 0 h 359246"/>
                <a:gd name="connsiteX7" fmla="*/ 16254 w 336397"/>
                <a:gd name="connsiteY7" fmla="*/ 0 h 359246"/>
                <a:gd name="connsiteX8" fmla="*/ 907 w 336397"/>
                <a:gd name="connsiteY8" fmla="*/ 10973 h 35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7" h="359246">
                  <a:moveTo>
                    <a:pt x="907" y="10973"/>
                  </a:moveTo>
                  <a:cubicBezTo>
                    <a:pt x="-979" y="16403"/>
                    <a:pt x="-36" y="22851"/>
                    <a:pt x="4791" y="27640"/>
                  </a:cubicBezTo>
                  <a:lnTo>
                    <a:pt x="72175" y="95025"/>
                  </a:lnTo>
                  <a:lnTo>
                    <a:pt x="241335" y="95025"/>
                  </a:lnTo>
                  <a:lnTo>
                    <a:pt x="241335" y="264184"/>
                  </a:lnTo>
                  <a:lnTo>
                    <a:pt x="336397" y="359247"/>
                  </a:lnTo>
                  <a:lnTo>
                    <a:pt x="336397" y="0"/>
                  </a:lnTo>
                  <a:lnTo>
                    <a:pt x="16254" y="0"/>
                  </a:lnTo>
                  <a:cubicBezTo>
                    <a:pt x="8637" y="0"/>
                    <a:pt x="3019" y="4864"/>
                    <a:pt x="907" y="10973"/>
                  </a:cubicBezTo>
                  <a:close/>
                </a:path>
              </a:pathLst>
            </a:custGeom>
            <a:solidFill>
              <a:srgbClr val="1A244A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2AC9796-EDAA-5C2F-098A-58DC220A9400}"/>
              </a:ext>
            </a:extLst>
          </p:cNvPr>
          <p:cNvSpPr txBox="1"/>
          <p:nvPr/>
        </p:nvSpPr>
        <p:spPr>
          <a:xfrm>
            <a:off x="1212545" y="4056401"/>
            <a:ext cx="254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Hire Talent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F956A2-1F27-61DB-2465-290D0234FD22}"/>
              </a:ext>
            </a:extLst>
          </p:cNvPr>
          <p:cNvSpPr txBox="1"/>
          <p:nvPr/>
        </p:nvSpPr>
        <p:spPr>
          <a:xfrm>
            <a:off x="4821542" y="4056401"/>
            <a:ext cx="254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Build Talent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7F7195-50CE-234C-BDD3-7F30B1535869}"/>
              </a:ext>
            </a:extLst>
          </p:cNvPr>
          <p:cNvSpPr txBox="1"/>
          <p:nvPr/>
        </p:nvSpPr>
        <p:spPr>
          <a:xfrm>
            <a:off x="8417989" y="4056401"/>
            <a:ext cx="254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Lead Talent</a:t>
            </a:r>
          </a:p>
        </p:txBody>
      </p:sp>
    </p:spTree>
    <p:extLst>
      <p:ext uri="{BB962C8B-B14F-4D97-AF65-F5344CB8AC3E}">
        <p14:creationId xmlns:p14="http://schemas.microsoft.com/office/powerpoint/2010/main" val="20481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4.07407E-6 L 2.5E-6 0.1699 " pathEditMode="relative" rAng="0" ptsTypes="AA" p14:bounceEnd="40000">
                                          <p:cBhvr>
                                            <p:cTn id="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4.07407E-6 L 2.08333E-7 0.17106 " pathEditMode="relative" rAng="0" ptsTypes="AA" p14:bounceEnd="40000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5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4.07407E-6 L -1.875E-6 0.18495 " pathEditMode="relative" rAng="0" ptsTypes="AA" p14:bounceEnd="40000">
                                          <p:cBhvr>
                                            <p:cTn id="1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92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4.07407E-6 L 2.5E-6 0.1699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4.07407E-6 L 2.08333E-7 0.17106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5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4.07407E-6 L -1.875E-6 0.18495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92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6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2FB449B-C383-5340-0E66-745117278E1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636" y="0"/>
            <a:ext cx="7630364" cy="6858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29E7A7-3946-5254-65D7-8DA0E6944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2602" y="1256999"/>
            <a:ext cx="5447289" cy="169147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4400">
                <a:solidFill>
                  <a:schemeClr val="accent1"/>
                </a:solidFill>
              </a:rPr>
              <a:t>Open the door to a wealth of expertise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09456-7E81-C047-3911-F94759716A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E68FBFFE-63A8-4147-8F1E-BCD95E66531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88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809D4EDC-B71D-3ABD-26B4-A4B44BD6A686}"/>
              </a:ext>
            </a:extLst>
          </p:cNvPr>
          <p:cNvGrpSpPr/>
          <p:nvPr/>
        </p:nvGrpSpPr>
        <p:grpSpPr>
          <a:xfrm>
            <a:off x="10734570" y="326034"/>
            <a:ext cx="1395326" cy="307778"/>
            <a:chOff x="10734570" y="326034"/>
            <a:chExt cx="1395326" cy="30777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ACAAE70-A155-A4E5-00CB-BD79915F6E57}"/>
                </a:ext>
              </a:extLst>
            </p:cNvPr>
            <p:cNvSpPr txBox="1"/>
            <p:nvPr/>
          </p:nvSpPr>
          <p:spPr>
            <a:xfrm>
              <a:off x="11178895" y="326035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Skill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CD04B80-4E50-DF76-0D42-6A41803C4ACB}"/>
                </a:ext>
              </a:extLst>
            </p:cNvPr>
            <p:cNvGrpSpPr/>
            <p:nvPr/>
          </p:nvGrpSpPr>
          <p:grpSpPr>
            <a:xfrm>
              <a:off x="10734570" y="326034"/>
              <a:ext cx="307348" cy="305868"/>
              <a:chOff x="9104473" y="2665565"/>
              <a:chExt cx="2604538" cy="2591996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0316B65-0145-1BE6-2DD7-442A0652684D}"/>
                  </a:ext>
                </a:extLst>
              </p:cNvPr>
              <p:cNvSpPr/>
              <p:nvPr/>
            </p:nvSpPr>
            <p:spPr>
              <a:xfrm>
                <a:off x="9104473" y="2665565"/>
                <a:ext cx="2591806" cy="2591996"/>
              </a:xfrm>
              <a:custGeom>
                <a:avLst/>
                <a:gdLst>
                  <a:gd name="connsiteX0" fmla="*/ 0 w 3531539"/>
                  <a:gd name="connsiteY0" fmla="*/ 0 h 3531798"/>
                  <a:gd name="connsiteX1" fmla="*/ 3372485 w 3531539"/>
                  <a:gd name="connsiteY1" fmla="*/ 0 h 3531798"/>
                  <a:gd name="connsiteX2" fmla="*/ 3484864 w 3531539"/>
                  <a:gd name="connsiteY2" fmla="*/ 46674 h 3531798"/>
                  <a:gd name="connsiteX3" fmla="*/ 3531539 w 3531539"/>
                  <a:gd name="connsiteY3" fmla="*/ 159053 h 3531798"/>
                  <a:gd name="connsiteX4" fmla="*/ 3531538 w 3531539"/>
                  <a:gd name="connsiteY4" fmla="*/ 3531538 h 3531798"/>
                  <a:gd name="connsiteX5" fmla="*/ 159320 w 3531539"/>
                  <a:gd name="connsiteY5" fmla="*/ 3531798 h 3531798"/>
                  <a:gd name="connsiteX6" fmla="*/ 46674 w 3531539"/>
                  <a:gd name="connsiteY6" fmla="*/ 3484864 h 3531798"/>
                  <a:gd name="connsiteX7" fmla="*/ 3 w 3531539"/>
                  <a:gd name="connsiteY7" fmla="*/ 3372481 h 3531798"/>
                  <a:gd name="connsiteX8" fmla="*/ 0 w 3531539"/>
                  <a:gd name="connsiteY8" fmla="*/ 0 h 3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1539" h="3531798">
                    <a:moveTo>
                      <a:pt x="0" y="0"/>
                    </a:moveTo>
                    <a:lnTo>
                      <a:pt x="3372485" y="0"/>
                    </a:lnTo>
                    <a:cubicBezTo>
                      <a:pt x="3416290" y="0"/>
                      <a:pt x="3456181" y="17991"/>
                      <a:pt x="3484864" y="46674"/>
                    </a:cubicBezTo>
                    <a:cubicBezTo>
                      <a:pt x="3513545" y="75355"/>
                      <a:pt x="3531539" y="115248"/>
                      <a:pt x="3531539" y="159053"/>
                    </a:cubicBezTo>
                    <a:lnTo>
                      <a:pt x="3531538" y="3531538"/>
                    </a:lnTo>
                    <a:lnTo>
                      <a:pt x="159320" y="3531798"/>
                    </a:lnTo>
                    <a:cubicBezTo>
                      <a:pt x="115249" y="3531538"/>
                      <a:pt x="75618" y="3513807"/>
                      <a:pt x="46674" y="3484864"/>
                    </a:cubicBezTo>
                    <a:cubicBezTo>
                      <a:pt x="17731" y="3455921"/>
                      <a:pt x="0" y="3416289"/>
                      <a:pt x="3" y="33724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47D3DF3-F88C-A7A3-306E-E8B0BDA34EBC}"/>
                  </a:ext>
                </a:extLst>
              </p:cNvPr>
              <p:cNvSpPr/>
              <p:nvPr/>
            </p:nvSpPr>
            <p:spPr>
              <a:xfrm rot="10800000" flipH="1" flipV="1">
                <a:off x="9114023" y="3897370"/>
                <a:ext cx="2594988" cy="1357690"/>
              </a:xfrm>
              <a:custGeom>
                <a:avLst/>
                <a:gdLst>
                  <a:gd name="connsiteX0" fmla="*/ 5282 w 527398"/>
                  <a:gd name="connsiteY0" fmla="*/ 246180 h 275933"/>
                  <a:gd name="connsiteX1" fmla="*/ 251464 w 527398"/>
                  <a:gd name="connsiteY1" fmla="*/ 0 h 275933"/>
                  <a:gd name="connsiteX2" fmla="*/ 527398 w 527398"/>
                  <a:gd name="connsiteY2" fmla="*/ 275933 h 275933"/>
                  <a:gd name="connsiteX3" fmla="*/ 17917 w 527398"/>
                  <a:gd name="connsiteY3" fmla="*/ 275933 h 275933"/>
                  <a:gd name="connsiteX4" fmla="*/ 2022 w 527398"/>
                  <a:gd name="connsiteY4" fmla="*/ 266151 h 275933"/>
                  <a:gd name="connsiteX5" fmla="*/ 5282 w 527398"/>
                  <a:gd name="connsiteY5" fmla="*/ 246180 h 27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7398" h="275933">
                    <a:moveTo>
                      <a:pt x="5282" y="246180"/>
                    </a:moveTo>
                    <a:lnTo>
                      <a:pt x="251464" y="0"/>
                    </a:lnTo>
                    <a:lnTo>
                      <a:pt x="527398" y="275933"/>
                    </a:lnTo>
                    <a:lnTo>
                      <a:pt x="17917" y="275933"/>
                    </a:lnTo>
                    <a:cubicBezTo>
                      <a:pt x="10581" y="275933"/>
                      <a:pt x="4875" y="271858"/>
                      <a:pt x="2022" y="266151"/>
                    </a:cubicBezTo>
                    <a:cubicBezTo>
                      <a:pt x="-1239" y="260038"/>
                      <a:pt x="-831" y="251886"/>
                      <a:pt x="5282" y="246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B5FFE22E-2D2B-8A66-276E-3544F380F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15" y="2505743"/>
            <a:ext cx="2916475" cy="738664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/>
              <a:t>Get access to our team of expert business psychologist for help &amp; advice 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5D28B4B7-7482-E6A0-0D28-740CE4A85B96}"/>
              </a:ext>
            </a:extLst>
          </p:cNvPr>
          <p:cNvSpPr txBox="1">
            <a:spLocks/>
          </p:cNvSpPr>
          <p:nvPr/>
        </p:nvSpPr>
        <p:spPr>
          <a:xfrm>
            <a:off x="1591492" y="2011157"/>
            <a:ext cx="2440506" cy="360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Duty Consultants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9DE2F68-B969-5BEF-8222-92C4B707C2CD}"/>
              </a:ext>
            </a:extLst>
          </p:cNvPr>
          <p:cNvSpPr txBox="1">
            <a:spLocks/>
          </p:cNvSpPr>
          <p:nvPr/>
        </p:nvSpPr>
        <p:spPr>
          <a:xfrm>
            <a:off x="5276003" y="2467977"/>
            <a:ext cx="3002365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Our knowledgeable practitioners span over 30 countries internationally 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252A494-C797-2D6B-FA21-A762D449CE51}"/>
              </a:ext>
            </a:extLst>
          </p:cNvPr>
          <p:cNvSpPr txBox="1">
            <a:spLocks/>
          </p:cNvSpPr>
          <p:nvPr/>
        </p:nvSpPr>
        <p:spPr>
          <a:xfrm>
            <a:off x="5291560" y="2022224"/>
            <a:ext cx="3153058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Global Reach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533C3-0CD9-5CD9-786E-8C5DC77EE9C7}"/>
              </a:ext>
            </a:extLst>
          </p:cNvPr>
          <p:cNvSpPr txBox="1">
            <a:spLocks/>
          </p:cNvSpPr>
          <p:nvPr/>
        </p:nvSpPr>
        <p:spPr>
          <a:xfrm>
            <a:off x="1590915" y="4882484"/>
            <a:ext cx="2916474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We offer a range of flexible virtual and in-person courses delivered by our skilled practitioners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95B43FB-EAE1-FE18-3CCF-65ED7F8472E0}"/>
              </a:ext>
            </a:extLst>
          </p:cNvPr>
          <p:cNvSpPr txBox="1">
            <a:spLocks/>
          </p:cNvSpPr>
          <p:nvPr/>
        </p:nvSpPr>
        <p:spPr>
          <a:xfrm>
            <a:off x="1591203" y="4391366"/>
            <a:ext cx="3311078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Accreditation Training 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DE6EBA7-6D34-026A-3773-54D66AAA3F9F}"/>
              </a:ext>
            </a:extLst>
          </p:cNvPr>
          <p:cNvSpPr txBox="1">
            <a:spLocks/>
          </p:cNvSpPr>
          <p:nvPr/>
        </p:nvSpPr>
        <p:spPr>
          <a:xfrm>
            <a:off x="5290646" y="4880606"/>
            <a:ext cx="2779046" cy="74054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/>
              <a:t>Utilize our experts to support with interpretation, debriefs and feedbacks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5A9C685-7594-AE70-733F-14A976B3678E}"/>
              </a:ext>
            </a:extLst>
          </p:cNvPr>
          <p:cNvSpPr txBox="1">
            <a:spLocks/>
          </p:cNvSpPr>
          <p:nvPr/>
        </p:nvSpPr>
        <p:spPr>
          <a:xfrm>
            <a:off x="5281315" y="4391366"/>
            <a:ext cx="3163303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rgbClr val="409E85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1A244A"/>
                </a:solidFill>
                <a:latin typeface="+mn-lt"/>
                <a:ea typeface="+mn-ea"/>
                <a:cs typeface="+mn-cs"/>
              </a:rPr>
              <a:t>Consultancy Services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C8CB3BD-D5F0-5D78-EF86-0286BE14D2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956"/>
          <a:stretch/>
        </p:blipFill>
        <p:spPr>
          <a:xfrm>
            <a:off x="1672832" y="998082"/>
            <a:ext cx="850911" cy="8832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3602801-A593-57EA-2A4E-F5C9DFA4B0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440"/>
          <a:stretch/>
        </p:blipFill>
        <p:spPr>
          <a:xfrm>
            <a:off x="5239879" y="1104291"/>
            <a:ext cx="733902" cy="75420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A164755-917E-49E2-9764-5473131188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" r="-16930" b="17548"/>
          <a:stretch/>
        </p:blipFill>
        <p:spPr>
          <a:xfrm>
            <a:off x="1668581" y="3552800"/>
            <a:ext cx="838022" cy="73866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5A1F1C8-1ADB-A1B1-527B-64F1E5D22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5483"/>
          <a:stretch/>
        </p:blipFill>
        <p:spPr>
          <a:xfrm>
            <a:off x="5330830" y="3518326"/>
            <a:ext cx="731819" cy="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07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86334-2F7C-D469-DC61-BF07AD8B00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45" y="1994457"/>
            <a:ext cx="3906155" cy="2751522"/>
          </a:xfrm>
        </p:spPr>
        <p:txBody>
          <a:bodyPr/>
          <a:lstStyle/>
          <a:p>
            <a:r>
              <a:rPr lang="en-GB"/>
              <a:t>“Some assessment companies are very salesy. It’s the last thing you want; you want to be talking about the psychology aspect and how we can get better results. Saville is very good at that.“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D34C3-30D0-EFA6-EE10-B1E993623C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609" y="4894369"/>
            <a:ext cx="3905992" cy="329207"/>
          </a:xfrm>
        </p:spPr>
        <p:txBody>
          <a:bodyPr/>
          <a:lstStyle/>
          <a:p>
            <a:r>
              <a:rPr lang="en-GB"/>
              <a:t>Senior Talent Acquisition Manager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D2319C-6BC8-A651-9B0F-471CFEEA62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609" y="5161448"/>
            <a:ext cx="3905992" cy="329207"/>
          </a:xfrm>
        </p:spPr>
        <p:txBody>
          <a:bodyPr/>
          <a:lstStyle/>
          <a:p>
            <a:r>
              <a:rPr lang="en-GB"/>
              <a:t>VIRGIN MEDIA </a:t>
            </a:r>
          </a:p>
        </p:txBody>
      </p:sp>
    </p:spTree>
    <p:extLst>
      <p:ext uri="{BB962C8B-B14F-4D97-AF65-F5344CB8AC3E}">
        <p14:creationId xmlns:p14="http://schemas.microsoft.com/office/powerpoint/2010/main" val="1443811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49FF527-7FF4-E5BA-FB38-46702F622079}"/>
              </a:ext>
            </a:extLst>
          </p:cNvPr>
          <p:cNvSpPr/>
          <p:nvPr/>
        </p:nvSpPr>
        <p:spPr>
          <a:xfrm>
            <a:off x="11901312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7CF7C-FF45-286F-F393-71901CE7B4AC}"/>
              </a:ext>
            </a:extLst>
          </p:cNvPr>
          <p:cNvSpPr txBox="1"/>
          <p:nvPr/>
        </p:nvSpPr>
        <p:spPr>
          <a:xfrm>
            <a:off x="11594250" y="6336943"/>
            <a:ext cx="36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5BE7C4D-87C8-4596-88FB-A8D80B6FAAB9}" type="slidenum">
              <a:rPr lang="en-GB" sz="1200" b="1" smtClean="0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pPr/>
              <a:t>33</a:t>
            </a:fld>
            <a:endParaRPr lang="en-GB" sz="1200" b="1">
              <a:solidFill>
                <a:srgbClr val="1A244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3E6D3-CDD0-3368-386B-1B9273E23C0E}"/>
              </a:ext>
            </a:extLst>
          </p:cNvPr>
          <p:cNvSpPr txBox="1"/>
          <p:nvPr/>
        </p:nvSpPr>
        <p:spPr>
          <a:xfrm>
            <a:off x="1629479" y="583329"/>
            <a:ext cx="8503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1A244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We open the door to potential for the world’s leading brands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575C46F-E6D7-CDD2-EB44-F9B53CD52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032" y="4564705"/>
            <a:ext cx="2271989" cy="100725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0BCA66-BEC3-72D3-E705-6052F55A57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283" y="2837324"/>
            <a:ext cx="2091434" cy="722695"/>
          </a:xfrm>
          <a:prstGeom prst="rect">
            <a:avLst/>
          </a:prstGeom>
        </p:spPr>
      </p:pic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58908CB-7C99-B9C9-7091-8C94BDD18A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283" y="4169732"/>
            <a:ext cx="2188382" cy="1458922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92D0F622-D13B-7B2F-0AE8-12B318E26C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479" y="2861424"/>
            <a:ext cx="2258542" cy="543476"/>
          </a:xfrm>
          <a:prstGeom prst="rect">
            <a:avLst/>
          </a:prstGeom>
        </p:spPr>
      </p:pic>
      <p:pic>
        <p:nvPicPr>
          <p:cNvPr id="5" name="Picture 4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13DBABC-05DD-8177-C6E0-1D94B13D4C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720" y="4481238"/>
            <a:ext cx="2557248" cy="8873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E806A6-10A5-291D-961B-F1A9D637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933" y="2837324"/>
            <a:ext cx="2567875" cy="5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C3ECE9-DCD6-B71D-5184-45BC4BD9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172" y="2918338"/>
            <a:ext cx="4418551" cy="1021323"/>
          </a:xfrm>
        </p:spPr>
        <p:txBody>
          <a:bodyPr>
            <a:normAutofit fontScale="90000"/>
          </a:bodyPr>
          <a:lstStyle/>
          <a:p>
            <a:r>
              <a:rPr lang="en-GB"/>
              <a:t>A fully integrated talent strategy</a:t>
            </a:r>
          </a:p>
        </p:txBody>
      </p:sp>
      <p:pic>
        <p:nvPicPr>
          <p:cNvPr id="3" name="Picture 2" descr="A picture containing text, circle, screenshot, diagram&#10;&#10;Description automatically generated">
            <a:extLst>
              <a:ext uri="{FF2B5EF4-FFF2-40B4-BE49-F238E27FC236}">
                <a16:creationId xmlns:a16="http://schemas.microsoft.com/office/drawing/2014/main" id="{9E0DCF3F-6488-A9B3-A98A-134B880DEB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54" y="1031031"/>
            <a:ext cx="4811633" cy="479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BAB28-D877-8E5F-2DE1-A3FC3A4BA8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“The fact that we are talking the same language at onboarding and development means our approach to talent management is consistent and better aligned. This presents a powerful force for the business”</a:t>
            </a:r>
          </a:p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4FC7BA-C94E-DE11-826D-6C97DDC593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889" y="4987452"/>
            <a:ext cx="3603039" cy="329207"/>
          </a:xfrm>
        </p:spPr>
        <p:txBody>
          <a:bodyPr/>
          <a:lstStyle/>
          <a:p>
            <a:r>
              <a:rPr lang="en-GB"/>
              <a:t>Regional HR Director </a:t>
            </a:r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3BF92-3F69-B7C1-1383-76F3F1566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889" y="5254531"/>
            <a:ext cx="3603039" cy="329207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RICOH EUROPE</a:t>
            </a:r>
          </a:p>
        </p:txBody>
      </p:sp>
    </p:spTree>
    <p:extLst>
      <p:ext uri="{BB962C8B-B14F-4D97-AF65-F5344CB8AC3E}">
        <p14:creationId xmlns:p14="http://schemas.microsoft.com/office/powerpoint/2010/main" val="254534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49FF527-7FF4-E5BA-FB38-46702F622079}"/>
              </a:ext>
            </a:extLst>
          </p:cNvPr>
          <p:cNvSpPr/>
          <p:nvPr/>
        </p:nvSpPr>
        <p:spPr>
          <a:xfrm>
            <a:off x="11901312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7CF7C-FF45-286F-F393-71901CE7B4AC}"/>
              </a:ext>
            </a:extLst>
          </p:cNvPr>
          <p:cNvSpPr txBox="1"/>
          <p:nvPr/>
        </p:nvSpPr>
        <p:spPr>
          <a:xfrm>
            <a:off x="11594250" y="6336943"/>
            <a:ext cx="36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E7C4D-87C8-4596-88FB-A8D80B6FAAB9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A244A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A244A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3E6D3-CDD0-3368-386B-1B9273E23C0E}"/>
              </a:ext>
            </a:extLst>
          </p:cNvPr>
          <p:cNvSpPr txBox="1"/>
          <p:nvPr/>
        </p:nvSpPr>
        <p:spPr>
          <a:xfrm>
            <a:off x="1629479" y="583329"/>
            <a:ext cx="8503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1A244A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We earn the trust of our clients with 4 key differentiators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27FA063-58AB-9593-ABE8-C8E842BA8702}"/>
              </a:ext>
            </a:extLst>
          </p:cNvPr>
          <p:cNvSpPr/>
          <p:nvPr/>
        </p:nvSpPr>
        <p:spPr>
          <a:xfrm flipH="1" flipV="1">
            <a:off x="5422667" y="2521424"/>
            <a:ext cx="2239872" cy="1171896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rgbClr val="55D2B1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5FD9226-774A-71E5-A8F8-77212A9283D9}"/>
              </a:ext>
            </a:extLst>
          </p:cNvPr>
          <p:cNvSpPr/>
          <p:nvPr/>
        </p:nvSpPr>
        <p:spPr>
          <a:xfrm rot="10800000" flipH="1" flipV="1">
            <a:off x="4354054" y="4764880"/>
            <a:ext cx="2239872" cy="1171896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rgbClr val="55D2B1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1C802D8-4A3A-E189-7545-3EC1698619FE}"/>
              </a:ext>
            </a:extLst>
          </p:cNvPr>
          <p:cNvSpPr/>
          <p:nvPr/>
        </p:nvSpPr>
        <p:spPr>
          <a:xfrm>
            <a:off x="6590180" y="3694842"/>
            <a:ext cx="1091456" cy="2239130"/>
          </a:xfrm>
          <a:custGeom>
            <a:avLst/>
            <a:gdLst>
              <a:gd name="connsiteX0" fmla="*/ 0 w 269005"/>
              <a:gd name="connsiteY0" fmla="*/ 0 h 551866"/>
              <a:gd name="connsiteX1" fmla="*/ 263707 w 269005"/>
              <a:gd name="connsiteY1" fmla="*/ 263706 h 551866"/>
              <a:gd name="connsiteX2" fmla="*/ 269006 w 269005"/>
              <a:gd name="connsiteY2" fmla="*/ 275933 h 551866"/>
              <a:gd name="connsiteX3" fmla="*/ 263707 w 269005"/>
              <a:gd name="connsiteY3" fmla="*/ 288161 h 551866"/>
              <a:gd name="connsiteX4" fmla="*/ 0 w 269005"/>
              <a:gd name="connsiteY4" fmla="*/ 551867 h 551866"/>
              <a:gd name="connsiteX5" fmla="*/ 0 w 269005"/>
              <a:gd name="connsiteY5" fmla="*/ 0 h 55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005" h="551866">
                <a:moveTo>
                  <a:pt x="0" y="0"/>
                </a:moveTo>
                <a:lnTo>
                  <a:pt x="263707" y="263706"/>
                </a:lnTo>
                <a:cubicBezTo>
                  <a:pt x="266968" y="266967"/>
                  <a:pt x="269006" y="271450"/>
                  <a:pt x="269006" y="275933"/>
                </a:cubicBezTo>
                <a:cubicBezTo>
                  <a:pt x="269006" y="280417"/>
                  <a:pt x="267376" y="284900"/>
                  <a:pt x="263707" y="288161"/>
                </a:cubicBezTo>
                <a:lnTo>
                  <a:pt x="0" y="551867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05EA036-0904-967F-AC1C-E879B71CF865}"/>
              </a:ext>
            </a:extLst>
          </p:cNvPr>
          <p:cNvSpPr/>
          <p:nvPr/>
        </p:nvSpPr>
        <p:spPr>
          <a:xfrm rot="10800000">
            <a:off x="4335206" y="2525010"/>
            <a:ext cx="1091456" cy="2239130"/>
          </a:xfrm>
          <a:custGeom>
            <a:avLst/>
            <a:gdLst>
              <a:gd name="connsiteX0" fmla="*/ 0 w 269005"/>
              <a:gd name="connsiteY0" fmla="*/ 0 h 551866"/>
              <a:gd name="connsiteX1" fmla="*/ 263707 w 269005"/>
              <a:gd name="connsiteY1" fmla="*/ 263706 h 551866"/>
              <a:gd name="connsiteX2" fmla="*/ 269006 w 269005"/>
              <a:gd name="connsiteY2" fmla="*/ 275933 h 551866"/>
              <a:gd name="connsiteX3" fmla="*/ 263707 w 269005"/>
              <a:gd name="connsiteY3" fmla="*/ 288161 h 551866"/>
              <a:gd name="connsiteX4" fmla="*/ 0 w 269005"/>
              <a:gd name="connsiteY4" fmla="*/ 551867 h 551866"/>
              <a:gd name="connsiteX5" fmla="*/ 0 w 269005"/>
              <a:gd name="connsiteY5" fmla="*/ 0 h 55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005" h="551866">
                <a:moveTo>
                  <a:pt x="0" y="0"/>
                </a:moveTo>
                <a:lnTo>
                  <a:pt x="263707" y="263706"/>
                </a:lnTo>
                <a:cubicBezTo>
                  <a:pt x="266968" y="266967"/>
                  <a:pt x="269006" y="271450"/>
                  <a:pt x="269006" y="275933"/>
                </a:cubicBezTo>
                <a:cubicBezTo>
                  <a:pt x="269006" y="280417"/>
                  <a:pt x="267376" y="284900"/>
                  <a:pt x="263707" y="288161"/>
                </a:cubicBezTo>
                <a:lnTo>
                  <a:pt x="0" y="551867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93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54B7A9-5046-B0FA-5D2C-5CB1224DFF24}"/>
              </a:ext>
            </a:extLst>
          </p:cNvPr>
          <p:cNvSpPr/>
          <p:nvPr/>
        </p:nvSpPr>
        <p:spPr>
          <a:xfrm>
            <a:off x="6230645" y="2665565"/>
            <a:ext cx="2594386" cy="2591996"/>
          </a:xfrm>
          <a:custGeom>
            <a:avLst/>
            <a:gdLst>
              <a:gd name="connsiteX0" fmla="*/ 0 w 2594386"/>
              <a:gd name="connsiteY0" fmla="*/ 0 h 2591996"/>
              <a:gd name="connsiteX1" fmla="*/ 2475076 w 2594386"/>
              <a:gd name="connsiteY1" fmla="*/ 0 h 2591996"/>
              <a:gd name="connsiteX2" fmla="*/ 2483681 w 2594386"/>
              <a:gd name="connsiteY2" fmla="*/ 1750 h 2591996"/>
              <a:gd name="connsiteX3" fmla="*/ 2594386 w 2594386"/>
              <a:gd name="connsiteY3" fmla="*/ 1750 h 2591996"/>
              <a:gd name="connsiteX4" fmla="*/ 2594386 w 2594386"/>
              <a:gd name="connsiteY4" fmla="*/ 225072 h 2591996"/>
              <a:gd name="connsiteX5" fmla="*/ 2591806 w 2594386"/>
              <a:gd name="connsiteY5" fmla="*/ 225072 h 2591996"/>
              <a:gd name="connsiteX6" fmla="*/ 2591805 w 2594386"/>
              <a:gd name="connsiteY6" fmla="*/ 2591805 h 2591996"/>
              <a:gd name="connsiteX7" fmla="*/ 116925 w 2594386"/>
              <a:gd name="connsiteY7" fmla="*/ 2591996 h 2591996"/>
              <a:gd name="connsiteX8" fmla="*/ 34254 w 2594386"/>
              <a:gd name="connsiteY8" fmla="*/ 2557551 h 2591996"/>
              <a:gd name="connsiteX9" fmla="*/ 2 w 2594386"/>
              <a:gd name="connsiteY9" fmla="*/ 2475073 h 259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4386" h="2591996">
                <a:moveTo>
                  <a:pt x="0" y="0"/>
                </a:moveTo>
                <a:lnTo>
                  <a:pt x="2475076" y="0"/>
                </a:lnTo>
                <a:lnTo>
                  <a:pt x="2483681" y="1750"/>
                </a:lnTo>
                <a:lnTo>
                  <a:pt x="2594386" y="1750"/>
                </a:lnTo>
                <a:lnTo>
                  <a:pt x="2594386" y="225072"/>
                </a:lnTo>
                <a:lnTo>
                  <a:pt x="2591806" y="225072"/>
                </a:lnTo>
                <a:lnTo>
                  <a:pt x="2591805" y="2591805"/>
                </a:lnTo>
                <a:lnTo>
                  <a:pt x="116925" y="2591996"/>
                </a:lnTo>
                <a:cubicBezTo>
                  <a:pt x="84581" y="2591805"/>
                  <a:pt x="55496" y="2578792"/>
                  <a:pt x="34254" y="2557551"/>
                </a:cubicBezTo>
                <a:cubicBezTo>
                  <a:pt x="13013" y="2536310"/>
                  <a:pt x="0" y="2507224"/>
                  <a:pt x="2" y="2475073"/>
                </a:cubicBezTo>
                <a:close/>
              </a:path>
            </a:pathLst>
          </a:custGeom>
          <a:solidFill>
            <a:srgbClr val="1A2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49FF527-7FF4-E5BA-FB38-46702F622079}"/>
              </a:ext>
            </a:extLst>
          </p:cNvPr>
          <p:cNvSpPr/>
          <p:nvPr/>
        </p:nvSpPr>
        <p:spPr>
          <a:xfrm>
            <a:off x="11901312" y="6176864"/>
            <a:ext cx="290687" cy="597159"/>
          </a:xfrm>
          <a:custGeom>
            <a:avLst/>
            <a:gdLst>
              <a:gd name="connsiteX0" fmla="*/ 627983 w 627983"/>
              <a:gd name="connsiteY0" fmla="*/ 1290066 h 1290066"/>
              <a:gd name="connsiteX1" fmla="*/ 12002 w 627983"/>
              <a:gd name="connsiteY1" fmla="*/ 674180 h 1290066"/>
              <a:gd name="connsiteX2" fmla="*/ 0 w 627983"/>
              <a:gd name="connsiteY2" fmla="*/ 645033 h 1290066"/>
              <a:gd name="connsiteX3" fmla="*/ 12002 w 627983"/>
              <a:gd name="connsiteY3" fmla="*/ 615982 h 1290066"/>
              <a:gd name="connsiteX4" fmla="*/ 627983 w 627983"/>
              <a:gd name="connsiteY4" fmla="*/ 0 h 1290066"/>
              <a:gd name="connsiteX5" fmla="*/ 627983 w 627983"/>
              <a:gd name="connsiteY5" fmla="*/ 1290066 h 129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983" h="1290066">
                <a:moveTo>
                  <a:pt x="627983" y="1290066"/>
                </a:moveTo>
                <a:lnTo>
                  <a:pt x="12002" y="674180"/>
                </a:lnTo>
                <a:cubicBezTo>
                  <a:pt x="4000" y="666083"/>
                  <a:pt x="0" y="655606"/>
                  <a:pt x="0" y="645033"/>
                </a:cubicBezTo>
                <a:cubicBezTo>
                  <a:pt x="0" y="634460"/>
                  <a:pt x="4000" y="623983"/>
                  <a:pt x="12002" y="615982"/>
                </a:cubicBezTo>
                <a:lnTo>
                  <a:pt x="627983" y="0"/>
                </a:lnTo>
                <a:lnTo>
                  <a:pt x="627983" y="1290066"/>
                </a:lnTo>
                <a:close/>
              </a:path>
            </a:pathLst>
          </a:custGeom>
          <a:solidFill>
            <a:srgbClr val="55D2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7CF7C-FF45-286F-F393-71901CE7B4AC}"/>
              </a:ext>
            </a:extLst>
          </p:cNvPr>
          <p:cNvSpPr txBox="1"/>
          <p:nvPr/>
        </p:nvSpPr>
        <p:spPr>
          <a:xfrm>
            <a:off x="11594250" y="6336943"/>
            <a:ext cx="36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E7C4D-87C8-4596-88FB-A8D80B6FAAB9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A244A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A244A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3E6D3-CDD0-3368-386B-1B9273E23C0E}"/>
              </a:ext>
            </a:extLst>
          </p:cNvPr>
          <p:cNvSpPr txBox="1"/>
          <p:nvPr/>
        </p:nvSpPr>
        <p:spPr>
          <a:xfrm>
            <a:off x="1629479" y="583329"/>
            <a:ext cx="8503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1A244A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We earn the trust of our clients with 4 key differentiators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595D17-5567-1A5C-AD44-939E561A8CA6}"/>
              </a:ext>
            </a:extLst>
          </p:cNvPr>
          <p:cNvSpPr/>
          <p:nvPr/>
        </p:nvSpPr>
        <p:spPr>
          <a:xfrm>
            <a:off x="482989" y="2665565"/>
            <a:ext cx="2591806" cy="2592037"/>
          </a:xfrm>
          <a:custGeom>
            <a:avLst/>
            <a:gdLst>
              <a:gd name="connsiteX0" fmla="*/ 0 w 2591806"/>
              <a:gd name="connsiteY0" fmla="*/ 0 h 2592037"/>
              <a:gd name="connsiteX1" fmla="*/ 2475076 w 2591806"/>
              <a:gd name="connsiteY1" fmla="*/ 0 h 2592037"/>
              <a:gd name="connsiteX2" fmla="*/ 2557551 w 2591806"/>
              <a:gd name="connsiteY2" fmla="*/ 34254 h 2592037"/>
              <a:gd name="connsiteX3" fmla="*/ 2591806 w 2591806"/>
              <a:gd name="connsiteY3" fmla="*/ 116730 h 2592037"/>
              <a:gd name="connsiteX4" fmla="*/ 2591805 w 2591806"/>
              <a:gd name="connsiteY4" fmla="*/ 2591805 h 2592037"/>
              <a:gd name="connsiteX5" fmla="*/ 242181 w 2591806"/>
              <a:gd name="connsiteY5" fmla="*/ 2591987 h 2592037"/>
              <a:gd name="connsiteX6" fmla="*/ 242181 w 2591806"/>
              <a:gd name="connsiteY6" fmla="*/ 2592037 h 2592037"/>
              <a:gd name="connsiteX7" fmla="*/ 627 w 2591806"/>
              <a:gd name="connsiteY7" fmla="*/ 2592037 h 2592037"/>
              <a:gd name="connsiteX8" fmla="*/ 627 w 2591806"/>
              <a:gd name="connsiteY8" fmla="*/ 2478165 h 2592037"/>
              <a:gd name="connsiteX9" fmla="*/ 2 w 2591806"/>
              <a:gd name="connsiteY9" fmla="*/ 2475073 h 25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1806" h="2592037">
                <a:moveTo>
                  <a:pt x="0" y="0"/>
                </a:moveTo>
                <a:lnTo>
                  <a:pt x="2475076" y="0"/>
                </a:lnTo>
                <a:cubicBezTo>
                  <a:pt x="2507225" y="0"/>
                  <a:pt x="2536501" y="13204"/>
                  <a:pt x="2557551" y="34254"/>
                </a:cubicBezTo>
                <a:cubicBezTo>
                  <a:pt x="2578600" y="55303"/>
                  <a:pt x="2591806" y="84581"/>
                  <a:pt x="2591806" y="116730"/>
                </a:cubicBezTo>
                <a:lnTo>
                  <a:pt x="2591805" y="2591805"/>
                </a:lnTo>
                <a:lnTo>
                  <a:pt x="242181" y="2591987"/>
                </a:lnTo>
                <a:lnTo>
                  <a:pt x="242181" y="2592037"/>
                </a:lnTo>
                <a:lnTo>
                  <a:pt x="627" y="2592037"/>
                </a:lnTo>
                <a:lnTo>
                  <a:pt x="627" y="2478165"/>
                </a:lnTo>
                <a:lnTo>
                  <a:pt x="2" y="2475073"/>
                </a:lnTo>
                <a:close/>
              </a:path>
            </a:pathLst>
          </a:custGeom>
          <a:solidFill>
            <a:srgbClr val="1A2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AE789A-7F1F-B617-8082-016374A05D40}"/>
              </a:ext>
            </a:extLst>
          </p:cNvPr>
          <p:cNvSpPr/>
          <p:nvPr/>
        </p:nvSpPr>
        <p:spPr>
          <a:xfrm>
            <a:off x="3356817" y="2665565"/>
            <a:ext cx="2591806" cy="2591996"/>
          </a:xfrm>
          <a:custGeom>
            <a:avLst/>
            <a:gdLst>
              <a:gd name="connsiteX0" fmla="*/ 0 w 3531539"/>
              <a:gd name="connsiteY0" fmla="*/ 0 h 3531798"/>
              <a:gd name="connsiteX1" fmla="*/ 3372485 w 3531539"/>
              <a:gd name="connsiteY1" fmla="*/ 0 h 3531798"/>
              <a:gd name="connsiteX2" fmla="*/ 3484864 w 3531539"/>
              <a:gd name="connsiteY2" fmla="*/ 46674 h 3531798"/>
              <a:gd name="connsiteX3" fmla="*/ 3531539 w 3531539"/>
              <a:gd name="connsiteY3" fmla="*/ 159053 h 3531798"/>
              <a:gd name="connsiteX4" fmla="*/ 3531538 w 3531539"/>
              <a:gd name="connsiteY4" fmla="*/ 3531538 h 3531798"/>
              <a:gd name="connsiteX5" fmla="*/ 159320 w 3531539"/>
              <a:gd name="connsiteY5" fmla="*/ 3531798 h 3531798"/>
              <a:gd name="connsiteX6" fmla="*/ 46674 w 3531539"/>
              <a:gd name="connsiteY6" fmla="*/ 3484864 h 3531798"/>
              <a:gd name="connsiteX7" fmla="*/ 3 w 3531539"/>
              <a:gd name="connsiteY7" fmla="*/ 3372481 h 3531798"/>
              <a:gd name="connsiteX8" fmla="*/ 0 w 3531539"/>
              <a:gd name="connsiteY8" fmla="*/ 0 h 353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1539" h="3531798">
                <a:moveTo>
                  <a:pt x="0" y="0"/>
                </a:moveTo>
                <a:lnTo>
                  <a:pt x="3372485" y="0"/>
                </a:lnTo>
                <a:cubicBezTo>
                  <a:pt x="3416290" y="0"/>
                  <a:pt x="3456181" y="17991"/>
                  <a:pt x="3484864" y="46674"/>
                </a:cubicBezTo>
                <a:cubicBezTo>
                  <a:pt x="3513545" y="75355"/>
                  <a:pt x="3531539" y="115248"/>
                  <a:pt x="3531539" y="159053"/>
                </a:cubicBezTo>
                <a:lnTo>
                  <a:pt x="3531538" y="3531538"/>
                </a:lnTo>
                <a:lnTo>
                  <a:pt x="159320" y="3531798"/>
                </a:lnTo>
                <a:cubicBezTo>
                  <a:pt x="115249" y="3531538"/>
                  <a:pt x="75618" y="3513807"/>
                  <a:pt x="46674" y="3484864"/>
                </a:cubicBezTo>
                <a:cubicBezTo>
                  <a:pt x="17731" y="3455921"/>
                  <a:pt x="0" y="3416289"/>
                  <a:pt x="3" y="3372481"/>
                </a:cubicBezTo>
                <a:lnTo>
                  <a:pt x="0" y="0"/>
                </a:lnTo>
                <a:close/>
              </a:path>
            </a:pathLst>
          </a:custGeom>
          <a:solidFill>
            <a:srgbClr val="1A2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83AD97C-F3B5-EAF5-7197-912D04DD9D39}"/>
              </a:ext>
            </a:extLst>
          </p:cNvPr>
          <p:cNvSpPr/>
          <p:nvPr/>
        </p:nvSpPr>
        <p:spPr>
          <a:xfrm>
            <a:off x="9104473" y="2665565"/>
            <a:ext cx="2591806" cy="2591996"/>
          </a:xfrm>
          <a:custGeom>
            <a:avLst/>
            <a:gdLst>
              <a:gd name="connsiteX0" fmla="*/ 0 w 3531539"/>
              <a:gd name="connsiteY0" fmla="*/ 0 h 3531798"/>
              <a:gd name="connsiteX1" fmla="*/ 3372485 w 3531539"/>
              <a:gd name="connsiteY1" fmla="*/ 0 h 3531798"/>
              <a:gd name="connsiteX2" fmla="*/ 3484864 w 3531539"/>
              <a:gd name="connsiteY2" fmla="*/ 46674 h 3531798"/>
              <a:gd name="connsiteX3" fmla="*/ 3531539 w 3531539"/>
              <a:gd name="connsiteY3" fmla="*/ 159053 h 3531798"/>
              <a:gd name="connsiteX4" fmla="*/ 3531538 w 3531539"/>
              <a:gd name="connsiteY4" fmla="*/ 3531538 h 3531798"/>
              <a:gd name="connsiteX5" fmla="*/ 159320 w 3531539"/>
              <a:gd name="connsiteY5" fmla="*/ 3531798 h 3531798"/>
              <a:gd name="connsiteX6" fmla="*/ 46674 w 3531539"/>
              <a:gd name="connsiteY6" fmla="*/ 3484864 h 3531798"/>
              <a:gd name="connsiteX7" fmla="*/ 3 w 3531539"/>
              <a:gd name="connsiteY7" fmla="*/ 3372481 h 3531798"/>
              <a:gd name="connsiteX8" fmla="*/ 0 w 3531539"/>
              <a:gd name="connsiteY8" fmla="*/ 0 h 353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1539" h="3531798">
                <a:moveTo>
                  <a:pt x="0" y="0"/>
                </a:moveTo>
                <a:lnTo>
                  <a:pt x="3372485" y="0"/>
                </a:lnTo>
                <a:cubicBezTo>
                  <a:pt x="3416290" y="0"/>
                  <a:pt x="3456181" y="17991"/>
                  <a:pt x="3484864" y="46674"/>
                </a:cubicBezTo>
                <a:cubicBezTo>
                  <a:pt x="3513545" y="75355"/>
                  <a:pt x="3531539" y="115248"/>
                  <a:pt x="3531539" y="159053"/>
                </a:cubicBezTo>
                <a:lnTo>
                  <a:pt x="3531538" y="3531538"/>
                </a:lnTo>
                <a:lnTo>
                  <a:pt x="159320" y="3531798"/>
                </a:lnTo>
                <a:cubicBezTo>
                  <a:pt x="115249" y="3531538"/>
                  <a:pt x="75618" y="3513807"/>
                  <a:pt x="46674" y="3484864"/>
                </a:cubicBezTo>
                <a:cubicBezTo>
                  <a:pt x="17731" y="3455921"/>
                  <a:pt x="0" y="3416289"/>
                  <a:pt x="3" y="3372481"/>
                </a:cubicBezTo>
                <a:lnTo>
                  <a:pt x="0" y="0"/>
                </a:lnTo>
                <a:close/>
              </a:path>
            </a:pathLst>
          </a:custGeom>
          <a:solidFill>
            <a:srgbClr val="1A2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27FA063-58AB-9593-ABE8-C8E842BA8702}"/>
              </a:ext>
            </a:extLst>
          </p:cNvPr>
          <p:cNvSpPr/>
          <p:nvPr/>
        </p:nvSpPr>
        <p:spPr>
          <a:xfrm flipH="1" flipV="1">
            <a:off x="3353634" y="2660072"/>
            <a:ext cx="2594989" cy="1357693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rgbClr val="55D2B1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5FD9226-774A-71E5-A8F8-77212A9283D9}"/>
              </a:ext>
            </a:extLst>
          </p:cNvPr>
          <p:cNvSpPr/>
          <p:nvPr/>
        </p:nvSpPr>
        <p:spPr>
          <a:xfrm rot="10800000" flipH="1" flipV="1">
            <a:off x="9114022" y="3897368"/>
            <a:ext cx="2594989" cy="1357693"/>
          </a:xfrm>
          <a:custGeom>
            <a:avLst/>
            <a:gdLst>
              <a:gd name="connsiteX0" fmla="*/ 5282 w 527398"/>
              <a:gd name="connsiteY0" fmla="*/ 246180 h 275933"/>
              <a:gd name="connsiteX1" fmla="*/ 251464 w 527398"/>
              <a:gd name="connsiteY1" fmla="*/ 0 h 275933"/>
              <a:gd name="connsiteX2" fmla="*/ 527398 w 527398"/>
              <a:gd name="connsiteY2" fmla="*/ 275933 h 275933"/>
              <a:gd name="connsiteX3" fmla="*/ 17917 w 527398"/>
              <a:gd name="connsiteY3" fmla="*/ 275933 h 275933"/>
              <a:gd name="connsiteX4" fmla="*/ 2022 w 527398"/>
              <a:gd name="connsiteY4" fmla="*/ 266151 h 275933"/>
              <a:gd name="connsiteX5" fmla="*/ 5282 w 527398"/>
              <a:gd name="connsiteY5" fmla="*/ 246180 h 2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98" h="275933">
                <a:moveTo>
                  <a:pt x="5282" y="246180"/>
                </a:moveTo>
                <a:lnTo>
                  <a:pt x="251464" y="0"/>
                </a:lnTo>
                <a:lnTo>
                  <a:pt x="527398" y="275933"/>
                </a:lnTo>
                <a:lnTo>
                  <a:pt x="17917" y="275933"/>
                </a:lnTo>
                <a:cubicBezTo>
                  <a:pt x="10581" y="275933"/>
                  <a:pt x="4875" y="271858"/>
                  <a:pt x="2022" y="266151"/>
                </a:cubicBezTo>
                <a:cubicBezTo>
                  <a:pt x="-1239" y="260038"/>
                  <a:pt x="-831" y="251886"/>
                  <a:pt x="5282" y="246180"/>
                </a:cubicBezTo>
                <a:close/>
              </a:path>
            </a:pathLst>
          </a:custGeom>
          <a:solidFill>
            <a:srgbClr val="55D2B1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60517F-749A-1A89-33CC-DDF417A0DF0F}"/>
              </a:ext>
            </a:extLst>
          </p:cNvPr>
          <p:cNvSpPr txBox="1"/>
          <p:nvPr/>
        </p:nvSpPr>
        <p:spPr>
          <a:xfrm>
            <a:off x="1919717" y="3742701"/>
            <a:ext cx="11059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55D2B1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Science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F5BB5D-51EB-6877-6AE8-FDEC834CECB7}"/>
              </a:ext>
            </a:extLst>
          </p:cNvPr>
          <p:cNvSpPr txBox="1"/>
          <p:nvPr/>
        </p:nvSpPr>
        <p:spPr>
          <a:xfrm>
            <a:off x="479806" y="5497253"/>
            <a:ext cx="2594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Products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 can trust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8716AA-DAD4-E384-43E5-E1D4E0AA7742}"/>
              </a:ext>
            </a:extLst>
          </p:cNvPr>
          <p:cNvSpPr txBox="1"/>
          <p:nvPr/>
        </p:nvSpPr>
        <p:spPr>
          <a:xfrm>
            <a:off x="4198648" y="4037498"/>
            <a:ext cx="11059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55D2B1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Security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B033E5-72BA-C159-34E8-02ABE9EC9698}"/>
              </a:ext>
            </a:extLst>
          </p:cNvPr>
          <p:cNvSpPr txBox="1"/>
          <p:nvPr/>
        </p:nvSpPr>
        <p:spPr>
          <a:xfrm>
            <a:off x="3353634" y="5497253"/>
            <a:ext cx="2594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Arial" panose="020B0604020202020204" pitchFamily="34" charset="0"/>
              </a:rPr>
              <a:t>Technology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can trust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F79D83-2DD8-77D1-939A-6D1599C853CF}"/>
              </a:ext>
            </a:extLst>
          </p:cNvPr>
          <p:cNvSpPr txBox="1"/>
          <p:nvPr/>
        </p:nvSpPr>
        <p:spPr>
          <a:xfrm>
            <a:off x="6519038" y="3728129"/>
            <a:ext cx="11059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55D2B1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Service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500476-E97F-E88B-A8AE-47CCF7634C19}"/>
              </a:ext>
            </a:extLst>
          </p:cNvPr>
          <p:cNvSpPr txBox="1"/>
          <p:nvPr/>
        </p:nvSpPr>
        <p:spPr>
          <a:xfrm>
            <a:off x="9847413" y="3407641"/>
            <a:ext cx="110592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55D2B1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Skill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3B04D5-82DB-6587-9F79-9FE6995B9D30}"/>
              </a:ext>
            </a:extLst>
          </p:cNvPr>
          <p:cNvSpPr txBox="1"/>
          <p:nvPr/>
        </p:nvSpPr>
        <p:spPr>
          <a:xfrm>
            <a:off x="6243379" y="5497253"/>
            <a:ext cx="2594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Arial" panose="020B0604020202020204" pitchFamily="34" charset="0"/>
              </a:rPr>
              <a:t>Support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can trust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78340A-A5B0-FF68-BA44-AEE0D0EFB57A}"/>
              </a:ext>
            </a:extLst>
          </p:cNvPr>
          <p:cNvSpPr txBox="1"/>
          <p:nvPr/>
        </p:nvSpPr>
        <p:spPr>
          <a:xfrm>
            <a:off x="9101290" y="5497253"/>
            <a:ext cx="2594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Arial" panose="020B0604020202020204" pitchFamily="34" charset="0"/>
              </a:rPr>
              <a:t>Experts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can trust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72DF0C2-3C34-DB2E-F7F3-0EF6335A4471}"/>
              </a:ext>
            </a:extLst>
          </p:cNvPr>
          <p:cNvSpPr/>
          <p:nvPr/>
        </p:nvSpPr>
        <p:spPr>
          <a:xfrm>
            <a:off x="480481" y="2660931"/>
            <a:ext cx="1264499" cy="2594131"/>
          </a:xfrm>
          <a:custGeom>
            <a:avLst/>
            <a:gdLst>
              <a:gd name="connsiteX0" fmla="*/ 0 w 269005"/>
              <a:gd name="connsiteY0" fmla="*/ 0 h 551866"/>
              <a:gd name="connsiteX1" fmla="*/ 263707 w 269005"/>
              <a:gd name="connsiteY1" fmla="*/ 263706 h 551866"/>
              <a:gd name="connsiteX2" fmla="*/ 269006 w 269005"/>
              <a:gd name="connsiteY2" fmla="*/ 275933 h 551866"/>
              <a:gd name="connsiteX3" fmla="*/ 263707 w 269005"/>
              <a:gd name="connsiteY3" fmla="*/ 288161 h 551866"/>
              <a:gd name="connsiteX4" fmla="*/ 0 w 269005"/>
              <a:gd name="connsiteY4" fmla="*/ 551867 h 551866"/>
              <a:gd name="connsiteX5" fmla="*/ 0 w 269005"/>
              <a:gd name="connsiteY5" fmla="*/ 0 h 55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005" h="551866">
                <a:moveTo>
                  <a:pt x="0" y="0"/>
                </a:moveTo>
                <a:lnTo>
                  <a:pt x="263707" y="263706"/>
                </a:lnTo>
                <a:cubicBezTo>
                  <a:pt x="266968" y="266967"/>
                  <a:pt x="269006" y="271450"/>
                  <a:pt x="269006" y="275933"/>
                </a:cubicBezTo>
                <a:cubicBezTo>
                  <a:pt x="269006" y="280417"/>
                  <a:pt x="267376" y="284900"/>
                  <a:pt x="263707" y="288161"/>
                </a:cubicBezTo>
                <a:lnTo>
                  <a:pt x="0" y="551867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C87E47E-E358-EB00-FC7C-DCC988B7A552}"/>
              </a:ext>
            </a:extLst>
          </p:cNvPr>
          <p:cNvSpPr/>
          <p:nvPr/>
        </p:nvSpPr>
        <p:spPr>
          <a:xfrm rot="10800000">
            <a:off x="7567911" y="2660931"/>
            <a:ext cx="1264499" cy="2594131"/>
          </a:xfrm>
          <a:custGeom>
            <a:avLst/>
            <a:gdLst>
              <a:gd name="connsiteX0" fmla="*/ 0 w 269005"/>
              <a:gd name="connsiteY0" fmla="*/ 0 h 551866"/>
              <a:gd name="connsiteX1" fmla="*/ 263707 w 269005"/>
              <a:gd name="connsiteY1" fmla="*/ 263706 h 551866"/>
              <a:gd name="connsiteX2" fmla="*/ 269006 w 269005"/>
              <a:gd name="connsiteY2" fmla="*/ 275933 h 551866"/>
              <a:gd name="connsiteX3" fmla="*/ 263707 w 269005"/>
              <a:gd name="connsiteY3" fmla="*/ 288161 h 551866"/>
              <a:gd name="connsiteX4" fmla="*/ 0 w 269005"/>
              <a:gd name="connsiteY4" fmla="*/ 551867 h 551866"/>
              <a:gd name="connsiteX5" fmla="*/ 0 w 269005"/>
              <a:gd name="connsiteY5" fmla="*/ 0 h 55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005" h="551866">
                <a:moveTo>
                  <a:pt x="0" y="0"/>
                </a:moveTo>
                <a:lnTo>
                  <a:pt x="263707" y="263706"/>
                </a:lnTo>
                <a:cubicBezTo>
                  <a:pt x="266968" y="266967"/>
                  <a:pt x="269006" y="271450"/>
                  <a:pt x="269006" y="275933"/>
                </a:cubicBezTo>
                <a:cubicBezTo>
                  <a:pt x="269006" y="280417"/>
                  <a:pt x="267376" y="284900"/>
                  <a:pt x="263707" y="288161"/>
                </a:cubicBezTo>
                <a:lnTo>
                  <a:pt x="0" y="551867"/>
                </a:lnTo>
                <a:lnTo>
                  <a:pt x="0" y="0"/>
                </a:lnTo>
                <a:close/>
              </a:path>
            </a:pathLst>
          </a:custGeom>
          <a:solidFill>
            <a:srgbClr val="55D2B1"/>
          </a:solidFill>
          <a:ln w="40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86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erson holding a tablet&#10;&#10;Description automatically generated">
            <a:extLst>
              <a:ext uri="{FF2B5EF4-FFF2-40B4-BE49-F238E27FC236}">
                <a16:creationId xmlns:a16="http://schemas.microsoft.com/office/drawing/2014/main" id="{D2FB449B-C383-5340-0E66-745117278E1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636" y="0"/>
            <a:ext cx="7630364" cy="6858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29E7A7-3946-5254-65D7-8DA0E6944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0402" y="1256999"/>
            <a:ext cx="5447289" cy="169147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4400">
                <a:solidFill>
                  <a:schemeClr val="accent1"/>
                </a:solidFill>
              </a:rPr>
              <a:t>Open the door to superior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09456-7E81-C047-3911-F94759716A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E68FBFFE-63A8-4147-8F1E-BCD95E6653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20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raphic 310">
            <a:extLst>
              <a:ext uri="{FF2B5EF4-FFF2-40B4-BE49-F238E27FC236}">
                <a16:creationId xmlns:a16="http://schemas.microsoft.com/office/drawing/2014/main" id="{B2E2141A-F34A-A030-0F57-12180BC151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704" t="9696" r="704" b="26743"/>
          <a:stretch/>
        </p:blipFill>
        <p:spPr>
          <a:xfrm>
            <a:off x="1527947" y="4611129"/>
            <a:ext cx="1172542" cy="931613"/>
          </a:xfrm>
          <a:prstGeom prst="rect">
            <a:avLst/>
          </a:prstGeom>
        </p:spPr>
      </p:pic>
      <p:grpSp>
        <p:nvGrpSpPr>
          <p:cNvPr id="309" name="Group 308">
            <a:extLst>
              <a:ext uri="{FF2B5EF4-FFF2-40B4-BE49-F238E27FC236}">
                <a16:creationId xmlns:a16="http://schemas.microsoft.com/office/drawing/2014/main" id="{D372F783-1942-B49D-428A-660B91213F5A}"/>
              </a:ext>
            </a:extLst>
          </p:cNvPr>
          <p:cNvGrpSpPr/>
          <p:nvPr/>
        </p:nvGrpSpPr>
        <p:grpSpPr>
          <a:xfrm>
            <a:off x="4699910" y="3662507"/>
            <a:ext cx="948404" cy="837279"/>
            <a:chOff x="5938932" y="3286315"/>
            <a:chExt cx="318281" cy="280988"/>
          </a:xfrm>
          <a:solidFill>
            <a:schemeClr val="bg2"/>
          </a:solidFill>
        </p:grpSpPr>
        <p:grpSp>
          <p:nvGrpSpPr>
            <p:cNvPr id="303" name="Graphic 300">
              <a:extLst>
                <a:ext uri="{FF2B5EF4-FFF2-40B4-BE49-F238E27FC236}">
                  <a16:creationId xmlns:a16="http://schemas.microsoft.com/office/drawing/2014/main" id="{5CDFC22E-537B-AB3F-EEBF-7BFD0E59EB87}"/>
                </a:ext>
              </a:extLst>
            </p:cNvPr>
            <p:cNvGrpSpPr/>
            <p:nvPr/>
          </p:nvGrpSpPr>
          <p:grpSpPr>
            <a:xfrm>
              <a:off x="6032277" y="3294888"/>
              <a:ext cx="224936" cy="272415"/>
              <a:chOff x="6032277" y="3294888"/>
              <a:chExt cx="224936" cy="272415"/>
            </a:xfrm>
            <a:grpFill/>
          </p:grpSpPr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D709728B-B025-7996-605A-01D7F1A08A5C}"/>
                  </a:ext>
                </a:extLst>
              </p:cNvPr>
              <p:cNvSpPr/>
              <p:nvPr/>
            </p:nvSpPr>
            <p:spPr>
              <a:xfrm>
                <a:off x="6125812" y="3294888"/>
                <a:ext cx="131400" cy="272415"/>
              </a:xfrm>
              <a:custGeom>
                <a:avLst/>
                <a:gdLst>
                  <a:gd name="connsiteX0" fmla="*/ 50578 w 131400"/>
                  <a:gd name="connsiteY0" fmla="*/ 272415 h 272415"/>
                  <a:gd name="connsiteX1" fmla="*/ 41053 w 131400"/>
                  <a:gd name="connsiteY1" fmla="*/ 272415 h 272415"/>
                  <a:gd name="connsiteX2" fmla="*/ 41053 w 131400"/>
                  <a:gd name="connsiteY2" fmla="*/ 221933 h 272415"/>
                  <a:gd name="connsiteX3" fmla="*/ 76867 w 131400"/>
                  <a:gd name="connsiteY3" fmla="*/ 221933 h 272415"/>
                  <a:gd name="connsiteX4" fmla="*/ 88868 w 131400"/>
                  <a:gd name="connsiteY4" fmla="*/ 209931 h 272415"/>
                  <a:gd name="connsiteX5" fmla="*/ 88868 w 131400"/>
                  <a:gd name="connsiteY5" fmla="*/ 172879 h 272415"/>
                  <a:gd name="connsiteX6" fmla="*/ 118777 w 131400"/>
                  <a:gd name="connsiteY6" fmla="*/ 172879 h 272415"/>
                  <a:gd name="connsiteX7" fmla="*/ 121349 w 131400"/>
                  <a:gd name="connsiteY7" fmla="*/ 171545 h 272415"/>
                  <a:gd name="connsiteX8" fmla="*/ 121634 w 131400"/>
                  <a:gd name="connsiteY8" fmla="*/ 168688 h 272415"/>
                  <a:gd name="connsiteX9" fmla="*/ 97822 w 131400"/>
                  <a:gd name="connsiteY9" fmla="*/ 109538 h 272415"/>
                  <a:gd name="connsiteX10" fmla="*/ 94869 w 131400"/>
                  <a:gd name="connsiteY10" fmla="*/ 95440 h 272415"/>
                  <a:gd name="connsiteX11" fmla="*/ 4763 w 131400"/>
                  <a:gd name="connsiteY11" fmla="*/ 9620 h 272415"/>
                  <a:gd name="connsiteX12" fmla="*/ 0 w 131400"/>
                  <a:gd name="connsiteY12" fmla="*/ 9620 h 272415"/>
                  <a:gd name="connsiteX13" fmla="*/ 0 w 131400"/>
                  <a:gd name="connsiteY13" fmla="*/ 0 h 272415"/>
                  <a:gd name="connsiteX14" fmla="*/ 4763 w 131400"/>
                  <a:gd name="connsiteY14" fmla="*/ 0 h 272415"/>
                  <a:gd name="connsiteX15" fmla="*/ 104394 w 131400"/>
                  <a:gd name="connsiteY15" fmla="*/ 94869 h 272415"/>
                  <a:gd name="connsiteX16" fmla="*/ 106871 w 131400"/>
                  <a:gd name="connsiteY16" fmla="*/ 106775 h 272415"/>
                  <a:gd name="connsiteX17" fmla="*/ 130493 w 131400"/>
                  <a:gd name="connsiteY17" fmla="*/ 165164 h 272415"/>
                  <a:gd name="connsiteX18" fmla="*/ 129254 w 131400"/>
                  <a:gd name="connsiteY18" fmla="*/ 176879 h 272415"/>
                  <a:gd name="connsiteX19" fmla="*/ 118872 w 131400"/>
                  <a:gd name="connsiteY19" fmla="*/ 182404 h 272415"/>
                  <a:gd name="connsiteX20" fmla="*/ 98489 w 131400"/>
                  <a:gd name="connsiteY20" fmla="*/ 182404 h 272415"/>
                  <a:gd name="connsiteX21" fmla="*/ 98489 w 131400"/>
                  <a:gd name="connsiteY21" fmla="*/ 209931 h 272415"/>
                  <a:gd name="connsiteX22" fmla="*/ 76962 w 131400"/>
                  <a:gd name="connsiteY22" fmla="*/ 231458 h 272415"/>
                  <a:gd name="connsiteX23" fmla="*/ 50673 w 131400"/>
                  <a:gd name="connsiteY23" fmla="*/ 231458 h 272415"/>
                  <a:gd name="connsiteX24" fmla="*/ 50673 w 131400"/>
                  <a:gd name="connsiteY24" fmla="*/ 272415 h 272415"/>
                  <a:gd name="connsiteX25" fmla="*/ 104299 w 131400"/>
                  <a:gd name="connsiteY25" fmla="*/ 95440 h 272415"/>
                  <a:gd name="connsiteX26" fmla="*/ 104299 w 131400"/>
                  <a:gd name="connsiteY26" fmla="*/ 95440 h 272415"/>
                  <a:gd name="connsiteX27" fmla="*/ 104299 w 131400"/>
                  <a:gd name="connsiteY27" fmla="*/ 95440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1400" h="272415">
                    <a:moveTo>
                      <a:pt x="50578" y="272415"/>
                    </a:moveTo>
                    <a:lnTo>
                      <a:pt x="41053" y="272415"/>
                    </a:lnTo>
                    <a:lnTo>
                      <a:pt x="41053" y="221933"/>
                    </a:lnTo>
                    <a:lnTo>
                      <a:pt x="76867" y="221933"/>
                    </a:lnTo>
                    <a:cubicBezTo>
                      <a:pt x="83439" y="221933"/>
                      <a:pt x="88868" y="216599"/>
                      <a:pt x="88868" y="209931"/>
                    </a:cubicBezTo>
                    <a:lnTo>
                      <a:pt x="88868" y="172879"/>
                    </a:lnTo>
                    <a:lnTo>
                      <a:pt x="118777" y="172879"/>
                    </a:lnTo>
                    <a:cubicBezTo>
                      <a:pt x="120206" y="172879"/>
                      <a:pt x="121063" y="171926"/>
                      <a:pt x="121349" y="171545"/>
                    </a:cubicBezTo>
                    <a:cubicBezTo>
                      <a:pt x="121634" y="171164"/>
                      <a:pt x="122206" y="170021"/>
                      <a:pt x="121634" y="168688"/>
                    </a:cubicBezTo>
                    <a:lnTo>
                      <a:pt x="97822" y="109538"/>
                    </a:lnTo>
                    <a:lnTo>
                      <a:pt x="94869" y="95440"/>
                    </a:lnTo>
                    <a:cubicBezTo>
                      <a:pt x="94869" y="47339"/>
                      <a:pt x="55245" y="9620"/>
                      <a:pt x="4763" y="9620"/>
                    </a:cubicBezTo>
                    <a:lnTo>
                      <a:pt x="0" y="9620"/>
                    </a:lnTo>
                    <a:lnTo>
                      <a:pt x="0" y="0"/>
                    </a:lnTo>
                    <a:lnTo>
                      <a:pt x="4763" y="0"/>
                    </a:lnTo>
                    <a:cubicBezTo>
                      <a:pt x="60484" y="0"/>
                      <a:pt x="104204" y="41624"/>
                      <a:pt x="104394" y="94869"/>
                    </a:cubicBezTo>
                    <a:lnTo>
                      <a:pt x="106871" y="106775"/>
                    </a:lnTo>
                    <a:lnTo>
                      <a:pt x="130493" y="165164"/>
                    </a:lnTo>
                    <a:cubicBezTo>
                      <a:pt x="132017" y="169069"/>
                      <a:pt x="131636" y="173450"/>
                      <a:pt x="129254" y="176879"/>
                    </a:cubicBezTo>
                    <a:cubicBezTo>
                      <a:pt x="126873" y="180308"/>
                      <a:pt x="122968" y="182404"/>
                      <a:pt x="118872" y="182404"/>
                    </a:cubicBezTo>
                    <a:lnTo>
                      <a:pt x="98489" y="182404"/>
                    </a:lnTo>
                    <a:lnTo>
                      <a:pt x="98489" y="209931"/>
                    </a:lnTo>
                    <a:cubicBezTo>
                      <a:pt x="98489" y="221742"/>
                      <a:pt x="88868" y="231458"/>
                      <a:pt x="76962" y="231458"/>
                    </a:cubicBezTo>
                    <a:lnTo>
                      <a:pt x="50673" y="231458"/>
                    </a:lnTo>
                    <a:lnTo>
                      <a:pt x="50673" y="272415"/>
                    </a:lnTo>
                    <a:close/>
                    <a:moveTo>
                      <a:pt x="104299" y="95440"/>
                    </a:moveTo>
                    <a:lnTo>
                      <a:pt x="104299" y="95440"/>
                    </a:lnTo>
                    <a:lnTo>
                      <a:pt x="104299" y="954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A6102BF7-0A0B-A07B-EB84-DB8F50F77B3C}"/>
                  </a:ext>
                </a:extLst>
              </p:cNvPr>
              <p:cNvSpPr/>
              <p:nvPr/>
            </p:nvSpPr>
            <p:spPr>
              <a:xfrm>
                <a:off x="6032277" y="3503961"/>
                <a:ext cx="9525" cy="63341"/>
              </a:xfrm>
              <a:custGeom>
                <a:avLst/>
                <a:gdLst>
                  <a:gd name="connsiteX0" fmla="*/ 0 w 9525"/>
                  <a:gd name="connsiteY0" fmla="*/ 0 h 63341"/>
                  <a:gd name="connsiteX1" fmla="*/ 9525 w 9525"/>
                  <a:gd name="connsiteY1" fmla="*/ 0 h 63341"/>
                  <a:gd name="connsiteX2" fmla="*/ 9525 w 9525"/>
                  <a:gd name="connsiteY2" fmla="*/ 63341 h 63341"/>
                  <a:gd name="connsiteX3" fmla="*/ 0 w 9525"/>
                  <a:gd name="connsiteY3" fmla="*/ 63341 h 6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63341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63341"/>
                    </a:lnTo>
                    <a:lnTo>
                      <a:pt x="0" y="63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06" name="Graphic 300">
              <a:extLst>
                <a:ext uri="{FF2B5EF4-FFF2-40B4-BE49-F238E27FC236}">
                  <a16:creationId xmlns:a16="http://schemas.microsoft.com/office/drawing/2014/main" id="{5B903764-0E59-D5DE-E5F8-C4E267102B6B}"/>
                </a:ext>
              </a:extLst>
            </p:cNvPr>
            <p:cNvGrpSpPr/>
            <p:nvPr/>
          </p:nvGrpSpPr>
          <p:grpSpPr>
            <a:xfrm>
              <a:off x="5938932" y="3286315"/>
              <a:ext cx="196215" cy="192404"/>
              <a:chOff x="5938932" y="3286315"/>
              <a:chExt cx="196215" cy="192404"/>
            </a:xfrm>
            <a:grpFill/>
          </p:grpSpPr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29134562-ACF1-8893-9816-DD771AEF942F}"/>
                  </a:ext>
                </a:extLst>
              </p:cNvPr>
              <p:cNvSpPr/>
              <p:nvPr/>
            </p:nvSpPr>
            <p:spPr>
              <a:xfrm>
                <a:off x="5999225" y="3344513"/>
                <a:ext cx="75628" cy="75628"/>
              </a:xfrm>
              <a:custGeom>
                <a:avLst/>
                <a:gdLst>
                  <a:gd name="connsiteX0" fmla="*/ 37814 w 75628"/>
                  <a:gd name="connsiteY0" fmla="*/ 75628 h 75628"/>
                  <a:gd name="connsiteX1" fmla="*/ 0 w 75628"/>
                  <a:gd name="connsiteY1" fmla="*/ 37814 h 75628"/>
                  <a:gd name="connsiteX2" fmla="*/ 37814 w 75628"/>
                  <a:gd name="connsiteY2" fmla="*/ 0 h 75628"/>
                  <a:gd name="connsiteX3" fmla="*/ 75628 w 75628"/>
                  <a:gd name="connsiteY3" fmla="*/ 37814 h 75628"/>
                  <a:gd name="connsiteX4" fmla="*/ 37814 w 75628"/>
                  <a:gd name="connsiteY4" fmla="*/ 75628 h 75628"/>
                  <a:gd name="connsiteX5" fmla="*/ 37814 w 75628"/>
                  <a:gd name="connsiteY5" fmla="*/ 9525 h 75628"/>
                  <a:gd name="connsiteX6" fmla="*/ 9525 w 75628"/>
                  <a:gd name="connsiteY6" fmla="*/ 37814 h 75628"/>
                  <a:gd name="connsiteX7" fmla="*/ 37814 w 75628"/>
                  <a:gd name="connsiteY7" fmla="*/ 66103 h 75628"/>
                  <a:gd name="connsiteX8" fmla="*/ 66103 w 75628"/>
                  <a:gd name="connsiteY8" fmla="*/ 37814 h 75628"/>
                  <a:gd name="connsiteX9" fmla="*/ 37814 w 75628"/>
                  <a:gd name="connsiteY9" fmla="*/ 9525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28" h="75628">
                    <a:moveTo>
                      <a:pt x="37814" y="75628"/>
                    </a:moveTo>
                    <a:cubicBezTo>
                      <a:pt x="16954" y="75628"/>
                      <a:pt x="0" y="58674"/>
                      <a:pt x="0" y="37814"/>
                    </a:cubicBezTo>
                    <a:cubicBezTo>
                      <a:pt x="0" y="16954"/>
                      <a:pt x="16954" y="0"/>
                      <a:pt x="37814" y="0"/>
                    </a:cubicBezTo>
                    <a:cubicBezTo>
                      <a:pt x="58674" y="0"/>
                      <a:pt x="75628" y="16954"/>
                      <a:pt x="75628" y="37814"/>
                    </a:cubicBezTo>
                    <a:cubicBezTo>
                      <a:pt x="75628" y="58674"/>
                      <a:pt x="58674" y="75628"/>
                      <a:pt x="37814" y="75628"/>
                    </a:cubicBezTo>
                    <a:close/>
                    <a:moveTo>
                      <a:pt x="37814" y="9525"/>
                    </a:moveTo>
                    <a:cubicBezTo>
                      <a:pt x="22193" y="9525"/>
                      <a:pt x="9525" y="22193"/>
                      <a:pt x="9525" y="37814"/>
                    </a:cubicBezTo>
                    <a:cubicBezTo>
                      <a:pt x="9525" y="53435"/>
                      <a:pt x="22193" y="66103"/>
                      <a:pt x="37814" y="66103"/>
                    </a:cubicBezTo>
                    <a:cubicBezTo>
                      <a:pt x="53435" y="66103"/>
                      <a:pt x="66103" y="53435"/>
                      <a:pt x="66103" y="37814"/>
                    </a:cubicBezTo>
                    <a:cubicBezTo>
                      <a:pt x="66103" y="22193"/>
                      <a:pt x="53435" y="9525"/>
                      <a:pt x="37814" y="9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183DB5A5-47F7-EC6E-E8B2-C7E6700B78C6}"/>
                  </a:ext>
                </a:extLst>
              </p:cNvPr>
              <p:cNvSpPr/>
              <p:nvPr/>
            </p:nvSpPr>
            <p:spPr>
              <a:xfrm>
                <a:off x="5938932" y="3286315"/>
                <a:ext cx="196215" cy="192404"/>
              </a:xfrm>
              <a:custGeom>
                <a:avLst/>
                <a:gdLst>
                  <a:gd name="connsiteX0" fmla="*/ 107918 w 196215"/>
                  <a:gd name="connsiteY0" fmla="*/ 192215 h 192404"/>
                  <a:gd name="connsiteX1" fmla="*/ 88392 w 196215"/>
                  <a:gd name="connsiteY1" fmla="*/ 192215 h 192404"/>
                  <a:gd name="connsiteX2" fmla="*/ 80772 w 196215"/>
                  <a:gd name="connsiteY2" fmla="*/ 185738 h 192404"/>
                  <a:gd name="connsiteX3" fmla="*/ 77914 w 196215"/>
                  <a:gd name="connsiteY3" fmla="*/ 168021 h 192404"/>
                  <a:gd name="connsiteX4" fmla="*/ 58293 w 196215"/>
                  <a:gd name="connsiteY4" fmla="*/ 159830 h 192404"/>
                  <a:gd name="connsiteX5" fmla="*/ 43625 w 196215"/>
                  <a:gd name="connsiteY5" fmla="*/ 170402 h 192404"/>
                  <a:gd name="connsiteX6" fmla="*/ 33719 w 196215"/>
                  <a:gd name="connsiteY6" fmla="*/ 169640 h 192404"/>
                  <a:gd name="connsiteX7" fmla="*/ 22670 w 196215"/>
                  <a:gd name="connsiteY7" fmla="*/ 158591 h 192404"/>
                  <a:gd name="connsiteX8" fmla="*/ 21908 w 196215"/>
                  <a:gd name="connsiteY8" fmla="*/ 148685 h 192404"/>
                  <a:gd name="connsiteX9" fmla="*/ 32480 w 196215"/>
                  <a:gd name="connsiteY9" fmla="*/ 134017 h 192404"/>
                  <a:gd name="connsiteX10" fmla="*/ 24289 w 196215"/>
                  <a:gd name="connsiteY10" fmla="*/ 114395 h 192404"/>
                  <a:gd name="connsiteX11" fmla="*/ 6477 w 196215"/>
                  <a:gd name="connsiteY11" fmla="*/ 111538 h 192404"/>
                  <a:gd name="connsiteX12" fmla="*/ 0 w 196215"/>
                  <a:gd name="connsiteY12" fmla="*/ 104013 h 192404"/>
                  <a:gd name="connsiteX13" fmla="*/ 0 w 196215"/>
                  <a:gd name="connsiteY13" fmla="*/ 88392 h 192404"/>
                  <a:gd name="connsiteX14" fmla="*/ 6477 w 196215"/>
                  <a:gd name="connsiteY14" fmla="*/ 80867 h 192404"/>
                  <a:gd name="connsiteX15" fmla="*/ 24289 w 196215"/>
                  <a:gd name="connsiteY15" fmla="*/ 78010 h 192404"/>
                  <a:gd name="connsiteX16" fmla="*/ 32480 w 196215"/>
                  <a:gd name="connsiteY16" fmla="*/ 58388 h 192404"/>
                  <a:gd name="connsiteX17" fmla="*/ 21908 w 196215"/>
                  <a:gd name="connsiteY17" fmla="*/ 43720 h 192404"/>
                  <a:gd name="connsiteX18" fmla="*/ 22670 w 196215"/>
                  <a:gd name="connsiteY18" fmla="*/ 33719 h 192404"/>
                  <a:gd name="connsiteX19" fmla="*/ 33623 w 196215"/>
                  <a:gd name="connsiteY19" fmla="*/ 22765 h 192404"/>
                  <a:gd name="connsiteX20" fmla="*/ 43625 w 196215"/>
                  <a:gd name="connsiteY20" fmla="*/ 21908 h 192404"/>
                  <a:gd name="connsiteX21" fmla="*/ 58293 w 196215"/>
                  <a:gd name="connsiteY21" fmla="*/ 32480 h 192404"/>
                  <a:gd name="connsiteX22" fmla="*/ 77914 w 196215"/>
                  <a:gd name="connsiteY22" fmla="*/ 24289 h 192404"/>
                  <a:gd name="connsiteX23" fmla="*/ 80772 w 196215"/>
                  <a:gd name="connsiteY23" fmla="*/ 6477 h 192404"/>
                  <a:gd name="connsiteX24" fmla="*/ 88392 w 196215"/>
                  <a:gd name="connsiteY24" fmla="*/ 0 h 192404"/>
                  <a:gd name="connsiteX25" fmla="*/ 107918 w 196215"/>
                  <a:gd name="connsiteY25" fmla="*/ 0 h 192404"/>
                  <a:gd name="connsiteX26" fmla="*/ 115538 w 196215"/>
                  <a:gd name="connsiteY26" fmla="*/ 6477 h 192404"/>
                  <a:gd name="connsiteX27" fmla="*/ 118396 w 196215"/>
                  <a:gd name="connsiteY27" fmla="*/ 24194 h 192404"/>
                  <a:gd name="connsiteX28" fmla="*/ 138017 w 196215"/>
                  <a:gd name="connsiteY28" fmla="*/ 32385 h 192404"/>
                  <a:gd name="connsiteX29" fmla="*/ 152686 w 196215"/>
                  <a:gd name="connsiteY29" fmla="*/ 21812 h 192404"/>
                  <a:gd name="connsiteX30" fmla="*/ 162592 w 196215"/>
                  <a:gd name="connsiteY30" fmla="*/ 22670 h 192404"/>
                  <a:gd name="connsiteX31" fmla="*/ 173641 w 196215"/>
                  <a:gd name="connsiteY31" fmla="*/ 33719 h 192404"/>
                  <a:gd name="connsiteX32" fmla="*/ 174403 w 196215"/>
                  <a:gd name="connsiteY32" fmla="*/ 43625 h 192404"/>
                  <a:gd name="connsiteX33" fmla="*/ 163830 w 196215"/>
                  <a:gd name="connsiteY33" fmla="*/ 58293 h 192404"/>
                  <a:gd name="connsiteX34" fmla="*/ 172022 w 196215"/>
                  <a:gd name="connsiteY34" fmla="*/ 77915 h 192404"/>
                  <a:gd name="connsiteX35" fmla="*/ 189833 w 196215"/>
                  <a:gd name="connsiteY35" fmla="*/ 80867 h 192404"/>
                  <a:gd name="connsiteX36" fmla="*/ 196215 w 196215"/>
                  <a:gd name="connsiteY36" fmla="*/ 88392 h 192404"/>
                  <a:gd name="connsiteX37" fmla="*/ 196215 w 196215"/>
                  <a:gd name="connsiteY37" fmla="*/ 104013 h 192404"/>
                  <a:gd name="connsiteX38" fmla="*/ 189833 w 196215"/>
                  <a:gd name="connsiteY38" fmla="*/ 111538 h 192404"/>
                  <a:gd name="connsiteX39" fmla="*/ 172022 w 196215"/>
                  <a:gd name="connsiteY39" fmla="*/ 114395 h 192404"/>
                  <a:gd name="connsiteX40" fmla="*/ 163830 w 196215"/>
                  <a:gd name="connsiteY40" fmla="*/ 134017 h 192404"/>
                  <a:gd name="connsiteX41" fmla="*/ 174403 w 196215"/>
                  <a:gd name="connsiteY41" fmla="*/ 148685 h 192404"/>
                  <a:gd name="connsiteX42" fmla="*/ 173546 w 196215"/>
                  <a:gd name="connsiteY42" fmla="*/ 158687 h 192404"/>
                  <a:gd name="connsiteX43" fmla="*/ 162592 w 196215"/>
                  <a:gd name="connsiteY43" fmla="*/ 169640 h 192404"/>
                  <a:gd name="connsiteX44" fmla="*/ 152591 w 196215"/>
                  <a:gd name="connsiteY44" fmla="*/ 170498 h 192404"/>
                  <a:gd name="connsiteX45" fmla="*/ 137922 w 196215"/>
                  <a:gd name="connsiteY45" fmla="*/ 159925 h 192404"/>
                  <a:gd name="connsiteX46" fmla="*/ 118301 w 196215"/>
                  <a:gd name="connsiteY46" fmla="*/ 168116 h 192404"/>
                  <a:gd name="connsiteX47" fmla="*/ 115443 w 196215"/>
                  <a:gd name="connsiteY47" fmla="*/ 185928 h 192404"/>
                  <a:gd name="connsiteX48" fmla="*/ 107918 w 196215"/>
                  <a:gd name="connsiteY48" fmla="*/ 192405 h 192404"/>
                  <a:gd name="connsiteX49" fmla="*/ 103918 w 196215"/>
                  <a:gd name="connsiteY49" fmla="*/ 182690 h 192404"/>
                  <a:gd name="connsiteX50" fmla="*/ 106299 w 196215"/>
                  <a:gd name="connsiteY50" fmla="*/ 182690 h 192404"/>
                  <a:gd name="connsiteX51" fmla="*/ 110014 w 196215"/>
                  <a:gd name="connsiteY51" fmla="*/ 160020 h 192404"/>
                  <a:gd name="connsiteX52" fmla="*/ 113252 w 196215"/>
                  <a:gd name="connsiteY52" fmla="*/ 159353 h 192404"/>
                  <a:gd name="connsiteX53" fmla="*/ 135636 w 196215"/>
                  <a:gd name="connsiteY53" fmla="*/ 150019 h 192404"/>
                  <a:gd name="connsiteX54" fmla="*/ 138398 w 196215"/>
                  <a:gd name="connsiteY54" fmla="*/ 148209 h 192404"/>
                  <a:gd name="connsiteX55" fmla="*/ 157067 w 196215"/>
                  <a:gd name="connsiteY55" fmla="*/ 161639 h 192404"/>
                  <a:gd name="connsiteX56" fmla="*/ 165926 w 196215"/>
                  <a:gd name="connsiteY56" fmla="*/ 152781 h 192404"/>
                  <a:gd name="connsiteX57" fmla="*/ 152495 w 196215"/>
                  <a:gd name="connsiteY57" fmla="*/ 134112 h 192404"/>
                  <a:gd name="connsiteX58" fmla="*/ 154305 w 196215"/>
                  <a:gd name="connsiteY58" fmla="*/ 131350 h 192404"/>
                  <a:gd name="connsiteX59" fmla="*/ 163640 w 196215"/>
                  <a:gd name="connsiteY59" fmla="*/ 108966 h 192404"/>
                  <a:gd name="connsiteX60" fmla="*/ 164306 w 196215"/>
                  <a:gd name="connsiteY60" fmla="*/ 105728 h 192404"/>
                  <a:gd name="connsiteX61" fmla="*/ 186976 w 196215"/>
                  <a:gd name="connsiteY61" fmla="*/ 102013 h 192404"/>
                  <a:gd name="connsiteX62" fmla="*/ 186976 w 196215"/>
                  <a:gd name="connsiteY62" fmla="*/ 89535 h 192404"/>
                  <a:gd name="connsiteX63" fmla="*/ 164306 w 196215"/>
                  <a:gd name="connsiteY63" fmla="*/ 85820 h 192404"/>
                  <a:gd name="connsiteX64" fmla="*/ 163640 w 196215"/>
                  <a:gd name="connsiteY64" fmla="*/ 82582 h 192404"/>
                  <a:gd name="connsiteX65" fmla="*/ 154305 w 196215"/>
                  <a:gd name="connsiteY65" fmla="*/ 60198 h 192404"/>
                  <a:gd name="connsiteX66" fmla="*/ 152495 w 196215"/>
                  <a:gd name="connsiteY66" fmla="*/ 57436 h 192404"/>
                  <a:gd name="connsiteX67" fmla="*/ 165926 w 196215"/>
                  <a:gd name="connsiteY67" fmla="*/ 38767 h 192404"/>
                  <a:gd name="connsiteX68" fmla="*/ 157067 w 196215"/>
                  <a:gd name="connsiteY68" fmla="*/ 29909 h 192404"/>
                  <a:gd name="connsiteX69" fmla="*/ 138398 w 196215"/>
                  <a:gd name="connsiteY69" fmla="*/ 43339 h 192404"/>
                  <a:gd name="connsiteX70" fmla="*/ 135636 w 196215"/>
                  <a:gd name="connsiteY70" fmla="*/ 41529 h 192404"/>
                  <a:gd name="connsiteX71" fmla="*/ 113252 w 196215"/>
                  <a:gd name="connsiteY71" fmla="*/ 32195 h 192404"/>
                  <a:gd name="connsiteX72" fmla="*/ 110014 w 196215"/>
                  <a:gd name="connsiteY72" fmla="*/ 31528 h 192404"/>
                  <a:gd name="connsiteX73" fmla="*/ 106299 w 196215"/>
                  <a:gd name="connsiteY73" fmla="*/ 8858 h 192404"/>
                  <a:gd name="connsiteX74" fmla="*/ 89916 w 196215"/>
                  <a:gd name="connsiteY74" fmla="*/ 8858 h 192404"/>
                  <a:gd name="connsiteX75" fmla="*/ 86201 w 196215"/>
                  <a:gd name="connsiteY75" fmla="*/ 31528 h 192404"/>
                  <a:gd name="connsiteX76" fmla="*/ 82963 w 196215"/>
                  <a:gd name="connsiteY76" fmla="*/ 32195 h 192404"/>
                  <a:gd name="connsiteX77" fmla="*/ 60579 w 196215"/>
                  <a:gd name="connsiteY77" fmla="*/ 41529 h 192404"/>
                  <a:gd name="connsiteX78" fmla="*/ 57817 w 196215"/>
                  <a:gd name="connsiteY78" fmla="*/ 43339 h 192404"/>
                  <a:gd name="connsiteX79" fmla="*/ 39148 w 196215"/>
                  <a:gd name="connsiteY79" fmla="*/ 29909 h 192404"/>
                  <a:gd name="connsiteX80" fmla="*/ 30290 w 196215"/>
                  <a:gd name="connsiteY80" fmla="*/ 38767 h 192404"/>
                  <a:gd name="connsiteX81" fmla="*/ 43720 w 196215"/>
                  <a:gd name="connsiteY81" fmla="*/ 57436 h 192404"/>
                  <a:gd name="connsiteX82" fmla="*/ 41910 w 196215"/>
                  <a:gd name="connsiteY82" fmla="*/ 60198 h 192404"/>
                  <a:gd name="connsiteX83" fmla="*/ 32576 w 196215"/>
                  <a:gd name="connsiteY83" fmla="*/ 82582 h 192404"/>
                  <a:gd name="connsiteX84" fmla="*/ 31909 w 196215"/>
                  <a:gd name="connsiteY84" fmla="*/ 85820 h 192404"/>
                  <a:gd name="connsiteX85" fmla="*/ 9239 w 196215"/>
                  <a:gd name="connsiteY85" fmla="*/ 89535 h 192404"/>
                  <a:gd name="connsiteX86" fmla="*/ 9239 w 196215"/>
                  <a:gd name="connsiteY86" fmla="*/ 102013 h 192404"/>
                  <a:gd name="connsiteX87" fmla="*/ 31909 w 196215"/>
                  <a:gd name="connsiteY87" fmla="*/ 105728 h 192404"/>
                  <a:gd name="connsiteX88" fmla="*/ 32576 w 196215"/>
                  <a:gd name="connsiteY88" fmla="*/ 108966 h 192404"/>
                  <a:gd name="connsiteX89" fmla="*/ 41910 w 196215"/>
                  <a:gd name="connsiteY89" fmla="*/ 131350 h 192404"/>
                  <a:gd name="connsiteX90" fmla="*/ 43720 w 196215"/>
                  <a:gd name="connsiteY90" fmla="*/ 134112 h 192404"/>
                  <a:gd name="connsiteX91" fmla="*/ 30290 w 196215"/>
                  <a:gd name="connsiteY91" fmla="*/ 152781 h 192404"/>
                  <a:gd name="connsiteX92" fmla="*/ 39148 w 196215"/>
                  <a:gd name="connsiteY92" fmla="*/ 161544 h 192404"/>
                  <a:gd name="connsiteX93" fmla="*/ 57817 w 196215"/>
                  <a:gd name="connsiteY93" fmla="*/ 148114 h 192404"/>
                  <a:gd name="connsiteX94" fmla="*/ 60579 w 196215"/>
                  <a:gd name="connsiteY94" fmla="*/ 149924 h 192404"/>
                  <a:gd name="connsiteX95" fmla="*/ 82963 w 196215"/>
                  <a:gd name="connsiteY95" fmla="*/ 159258 h 192404"/>
                  <a:gd name="connsiteX96" fmla="*/ 86201 w 196215"/>
                  <a:gd name="connsiteY96" fmla="*/ 159925 h 192404"/>
                  <a:gd name="connsiteX97" fmla="*/ 89916 w 196215"/>
                  <a:gd name="connsiteY97" fmla="*/ 182594 h 192404"/>
                  <a:gd name="connsiteX98" fmla="*/ 103918 w 196215"/>
                  <a:gd name="connsiteY98" fmla="*/ 182594 h 192404"/>
                  <a:gd name="connsiteX99" fmla="*/ 166878 w 196215"/>
                  <a:gd name="connsiteY99" fmla="*/ 151829 h 192404"/>
                  <a:gd name="connsiteX100" fmla="*/ 166878 w 196215"/>
                  <a:gd name="connsiteY100" fmla="*/ 151829 h 192404"/>
                  <a:gd name="connsiteX101" fmla="*/ 166878 w 196215"/>
                  <a:gd name="connsiteY101" fmla="*/ 151829 h 192404"/>
                  <a:gd name="connsiteX102" fmla="*/ 188309 w 196215"/>
                  <a:gd name="connsiteY102" fmla="*/ 90011 h 192404"/>
                  <a:gd name="connsiteX103" fmla="*/ 188309 w 196215"/>
                  <a:gd name="connsiteY103" fmla="*/ 90011 h 192404"/>
                  <a:gd name="connsiteX104" fmla="*/ 188309 w 196215"/>
                  <a:gd name="connsiteY104" fmla="*/ 90011 h 192404"/>
                  <a:gd name="connsiteX105" fmla="*/ 7906 w 196215"/>
                  <a:gd name="connsiteY105" fmla="*/ 90011 h 192404"/>
                  <a:gd name="connsiteX106" fmla="*/ 7906 w 196215"/>
                  <a:gd name="connsiteY106" fmla="*/ 90011 h 192404"/>
                  <a:gd name="connsiteX107" fmla="*/ 7906 w 196215"/>
                  <a:gd name="connsiteY107" fmla="*/ 90011 h 192404"/>
                  <a:gd name="connsiteX108" fmla="*/ 166688 w 196215"/>
                  <a:gd name="connsiteY108" fmla="*/ 37814 h 192404"/>
                  <a:gd name="connsiteX109" fmla="*/ 166688 w 196215"/>
                  <a:gd name="connsiteY109" fmla="*/ 37814 h 192404"/>
                  <a:gd name="connsiteX110" fmla="*/ 166688 w 196215"/>
                  <a:gd name="connsiteY110" fmla="*/ 378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96215" h="192404">
                    <a:moveTo>
                      <a:pt x="107918" y="192215"/>
                    </a:moveTo>
                    <a:lnTo>
                      <a:pt x="88392" y="192215"/>
                    </a:lnTo>
                    <a:cubicBezTo>
                      <a:pt x="84582" y="192215"/>
                      <a:pt x="81344" y="189452"/>
                      <a:pt x="80772" y="185738"/>
                    </a:cubicBezTo>
                    <a:lnTo>
                      <a:pt x="77914" y="168021"/>
                    </a:lnTo>
                    <a:cubicBezTo>
                      <a:pt x="71057" y="166307"/>
                      <a:pt x="64484" y="163544"/>
                      <a:pt x="58293" y="159830"/>
                    </a:cubicBezTo>
                    <a:lnTo>
                      <a:pt x="43625" y="170402"/>
                    </a:lnTo>
                    <a:cubicBezTo>
                      <a:pt x="40577" y="172593"/>
                      <a:pt x="36386" y="172307"/>
                      <a:pt x="33719" y="169640"/>
                    </a:cubicBezTo>
                    <a:lnTo>
                      <a:pt x="22670" y="158591"/>
                    </a:lnTo>
                    <a:cubicBezTo>
                      <a:pt x="20002" y="155924"/>
                      <a:pt x="19622" y="151733"/>
                      <a:pt x="21908" y="148685"/>
                    </a:cubicBezTo>
                    <a:lnTo>
                      <a:pt x="32480" y="134017"/>
                    </a:lnTo>
                    <a:cubicBezTo>
                      <a:pt x="28766" y="127825"/>
                      <a:pt x="26099" y="121253"/>
                      <a:pt x="24289" y="114395"/>
                    </a:cubicBezTo>
                    <a:lnTo>
                      <a:pt x="6477" y="111538"/>
                    </a:lnTo>
                    <a:cubicBezTo>
                      <a:pt x="2762" y="110966"/>
                      <a:pt x="0" y="107728"/>
                      <a:pt x="0" y="104013"/>
                    </a:cubicBezTo>
                    <a:lnTo>
                      <a:pt x="0" y="88392"/>
                    </a:lnTo>
                    <a:cubicBezTo>
                      <a:pt x="0" y="84582"/>
                      <a:pt x="2667" y="81439"/>
                      <a:pt x="6477" y="80867"/>
                    </a:cubicBezTo>
                    <a:lnTo>
                      <a:pt x="24289" y="78010"/>
                    </a:lnTo>
                    <a:cubicBezTo>
                      <a:pt x="26003" y="71152"/>
                      <a:pt x="28766" y="64580"/>
                      <a:pt x="32480" y="58388"/>
                    </a:cubicBezTo>
                    <a:lnTo>
                      <a:pt x="21908" y="43720"/>
                    </a:lnTo>
                    <a:cubicBezTo>
                      <a:pt x="19717" y="40672"/>
                      <a:pt x="20002" y="36481"/>
                      <a:pt x="22670" y="33719"/>
                    </a:cubicBezTo>
                    <a:lnTo>
                      <a:pt x="33623" y="22765"/>
                    </a:lnTo>
                    <a:cubicBezTo>
                      <a:pt x="36290" y="20098"/>
                      <a:pt x="40481" y="19717"/>
                      <a:pt x="43625" y="21908"/>
                    </a:cubicBezTo>
                    <a:lnTo>
                      <a:pt x="58293" y="32480"/>
                    </a:lnTo>
                    <a:cubicBezTo>
                      <a:pt x="64484" y="28766"/>
                      <a:pt x="71057" y="26099"/>
                      <a:pt x="77914" y="24289"/>
                    </a:cubicBezTo>
                    <a:lnTo>
                      <a:pt x="80772" y="6477"/>
                    </a:lnTo>
                    <a:cubicBezTo>
                      <a:pt x="81344" y="2762"/>
                      <a:pt x="84582" y="0"/>
                      <a:pt x="88392" y="0"/>
                    </a:cubicBezTo>
                    <a:lnTo>
                      <a:pt x="107918" y="0"/>
                    </a:lnTo>
                    <a:cubicBezTo>
                      <a:pt x="111728" y="0"/>
                      <a:pt x="114967" y="2762"/>
                      <a:pt x="115538" y="6477"/>
                    </a:cubicBezTo>
                    <a:lnTo>
                      <a:pt x="118396" y="24194"/>
                    </a:lnTo>
                    <a:cubicBezTo>
                      <a:pt x="125254" y="25908"/>
                      <a:pt x="131921" y="28670"/>
                      <a:pt x="138017" y="32385"/>
                    </a:cubicBezTo>
                    <a:lnTo>
                      <a:pt x="152686" y="21812"/>
                    </a:lnTo>
                    <a:cubicBezTo>
                      <a:pt x="155734" y="19622"/>
                      <a:pt x="159925" y="19907"/>
                      <a:pt x="162592" y="22670"/>
                    </a:cubicBezTo>
                    <a:lnTo>
                      <a:pt x="173641" y="33719"/>
                    </a:lnTo>
                    <a:cubicBezTo>
                      <a:pt x="176308" y="36386"/>
                      <a:pt x="176689" y="40577"/>
                      <a:pt x="174403" y="43625"/>
                    </a:cubicBezTo>
                    <a:lnTo>
                      <a:pt x="163830" y="58293"/>
                    </a:lnTo>
                    <a:cubicBezTo>
                      <a:pt x="167545" y="64484"/>
                      <a:pt x="170212" y="71057"/>
                      <a:pt x="172022" y="77915"/>
                    </a:cubicBezTo>
                    <a:lnTo>
                      <a:pt x="189833" y="80867"/>
                    </a:lnTo>
                    <a:cubicBezTo>
                      <a:pt x="193548" y="81439"/>
                      <a:pt x="196215" y="84677"/>
                      <a:pt x="196215" y="88392"/>
                    </a:cubicBezTo>
                    <a:lnTo>
                      <a:pt x="196215" y="104013"/>
                    </a:lnTo>
                    <a:cubicBezTo>
                      <a:pt x="196215" y="107823"/>
                      <a:pt x="193548" y="110966"/>
                      <a:pt x="189833" y="111538"/>
                    </a:cubicBezTo>
                    <a:lnTo>
                      <a:pt x="172022" y="114395"/>
                    </a:lnTo>
                    <a:cubicBezTo>
                      <a:pt x="170307" y="121253"/>
                      <a:pt x="167545" y="127921"/>
                      <a:pt x="163830" y="134017"/>
                    </a:cubicBezTo>
                    <a:lnTo>
                      <a:pt x="174403" y="148685"/>
                    </a:lnTo>
                    <a:cubicBezTo>
                      <a:pt x="176594" y="151829"/>
                      <a:pt x="176308" y="156020"/>
                      <a:pt x="173546" y="158687"/>
                    </a:cubicBezTo>
                    <a:lnTo>
                      <a:pt x="162592" y="169640"/>
                    </a:lnTo>
                    <a:cubicBezTo>
                      <a:pt x="159925" y="172307"/>
                      <a:pt x="155734" y="172688"/>
                      <a:pt x="152591" y="170498"/>
                    </a:cubicBezTo>
                    <a:lnTo>
                      <a:pt x="137922" y="159925"/>
                    </a:lnTo>
                    <a:cubicBezTo>
                      <a:pt x="131731" y="163640"/>
                      <a:pt x="125159" y="166307"/>
                      <a:pt x="118301" y="168116"/>
                    </a:cubicBezTo>
                    <a:lnTo>
                      <a:pt x="115443" y="185928"/>
                    </a:lnTo>
                    <a:cubicBezTo>
                      <a:pt x="114872" y="189643"/>
                      <a:pt x="111633" y="192405"/>
                      <a:pt x="107918" y="192405"/>
                    </a:cubicBezTo>
                    <a:close/>
                    <a:moveTo>
                      <a:pt x="103918" y="182690"/>
                    </a:moveTo>
                    <a:lnTo>
                      <a:pt x="106299" y="182690"/>
                    </a:lnTo>
                    <a:lnTo>
                      <a:pt x="110014" y="160020"/>
                    </a:lnTo>
                    <a:lnTo>
                      <a:pt x="113252" y="159353"/>
                    </a:lnTo>
                    <a:cubicBezTo>
                      <a:pt x="121158" y="157734"/>
                      <a:pt x="128683" y="154591"/>
                      <a:pt x="135636" y="150019"/>
                    </a:cubicBezTo>
                    <a:lnTo>
                      <a:pt x="138398" y="148209"/>
                    </a:lnTo>
                    <a:lnTo>
                      <a:pt x="157067" y="161639"/>
                    </a:lnTo>
                    <a:lnTo>
                      <a:pt x="165926" y="152781"/>
                    </a:lnTo>
                    <a:lnTo>
                      <a:pt x="152495" y="134112"/>
                    </a:lnTo>
                    <a:lnTo>
                      <a:pt x="154305" y="131350"/>
                    </a:lnTo>
                    <a:cubicBezTo>
                      <a:pt x="158877" y="124492"/>
                      <a:pt x="161925" y="116967"/>
                      <a:pt x="163640" y="108966"/>
                    </a:cubicBezTo>
                    <a:lnTo>
                      <a:pt x="164306" y="105728"/>
                    </a:lnTo>
                    <a:lnTo>
                      <a:pt x="186976" y="102013"/>
                    </a:lnTo>
                    <a:lnTo>
                      <a:pt x="186976" y="89535"/>
                    </a:lnTo>
                    <a:lnTo>
                      <a:pt x="164306" y="85820"/>
                    </a:lnTo>
                    <a:lnTo>
                      <a:pt x="163640" y="82582"/>
                    </a:lnTo>
                    <a:cubicBezTo>
                      <a:pt x="162020" y="74581"/>
                      <a:pt x="158877" y="67056"/>
                      <a:pt x="154305" y="60198"/>
                    </a:cubicBezTo>
                    <a:lnTo>
                      <a:pt x="152495" y="57436"/>
                    </a:lnTo>
                    <a:lnTo>
                      <a:pt x="165926" y="38767"/>
                    </a:lnTo>
                    <a:lnTo>
                      <a:pt x="157067" y="29909"/>
                    </a:lnTo>
                    <a:lnTo>
                      <a:pt x="138398" y="43339"/>
                    </a:lnTo>
                    <a:lnTo>
                      <a:pt x="135636" y="41529"/>
                    </a:lnTo>
                    <a:cubicBezTo>
                      <a:pt x="128778" y="36957"/>
                      <a:pt x="121253" y="33909"/>
                      <a:pt x="113252" y="32195"/>
                    </a:cubicBezTo>
                    <a:lnTo>
                      <a:pt x="110014" y="31528"/>
                    </a:lnTo>
                    <a:lnTo>
                      <a:pt x="106299" y="8858"/>
                    </a:lnTo>
                    <a:lnTo>
                      <a:pt x="89916" y="8858"/>
                    </a:lnTo>
                    <a:lnTo>
                      <a:pt x="86201" y="31528"/>
                    </a:lnTo>
                    <a:lnTo>
                      <a:pt x="82963" y="32195"/>
                    </a:lnTo>
                    <a:cubicBezTo>
                      <a:pt x="74962" y="33814"/>
                      <a:pt x="67437" y="36957"/>
                      <a:pt x="60579" y="41529"/>
                    </a:cubicBezTo>
                    <a:lnTo>
                      <a:pt x="57817" y="43339"/>
                    </a:lnTo>
                    <a:lnTo>
                      <a:pt x="39148" y="29909"/>
                    </a:lnTo>
                    <a:lnTo>
                      <a:pt x="30290" y="38767"/>
                    </a:lnTo>
                    <a:lnTo>
                      <a:pt x="43720" y="57436"/>
                    </a:lnTo>
                    <a:lnTo>
                      <a:pt x="41910" y="60198"/>
                    </a:lnTo>
                    <a:cubicBezTo>
                      <a:pt x="37338" y="67056"/>
                      <a:pt x="34195" y="74581"/>
                      <a:pt x="32576" y="82582"/>
                    </a:cubicBezTo>
                    <a:lnTo>
                      <a:pt x="31909" y="85820"/>
                    </a:lnTo>
                    <a:lnTo>
                      <a:pt x="9239" y="89535"/>
                    </a:lnTo>
                    <a:lnTo>
                      <a:pt x="9239" y="102013"/>
                    </a:lnTo>
                    <a:lnTo>
                      <a:pt x="31909" y="105728"/>
                    </a:lnTo>
                    <a:lnTo>
                      <a:pt x="32576" y="108966"/>
                    </a:lnTo>
                    <a:cubicBezTo>
                      <a:pt x="34195" y="116967"/>
                      <a:pt x="37338" y="124492"/>
                      <a:pt x="41910" y="131350"/>
                    </a:cubicBezTo>
                    <a:lnTo>
                      <a:pt x="43720" y="134112"/>
                    </a:lnTo>
                    <a:lnTo>
                      <a:pt x="30290" y="152781"/>
                    </a:lnTo>
                    <a:lnTo>
                      <a:pt x="39148" y="161544"/>
                    </a:lnTo>
                    <a:lnTo>
                      <a:pt x="57817" y="148114"/>
                    </a:lnTo>
                    <a:lnTo>
                      <a:pt x="60579" y="149924"/>
                    </a:lnTo>
                    <a:cubicBezTo>
                      <a:pt x="67437" y="154496"/>
                      <a:pt x="74962" y="157639"/>
                      <a:pt x="82963" y="159258"/>
                    </a:cubicBezTo>
                    <a:lnTo>
                      <a:pt x="86201" y="159925"/>
                    </a:lnTo>
                    <a:lnTo>
                      <a:pt x="89916" y="182594"/>
                    </a:lnTo>
                    <a:lnTo>
                      <a:pt x="103918" y="182594"/>
                    </a:lnTo>
                    <a:close/>
                    <a:moveTo>
                      <a:pt x="166878" y="151829"/>
                    </a:moveTo>
                    <a:cubicBezTo>
                      <a:pt x="166878" y="151829"/>
                      <a:pt x="166878" y="151829"/>
                      <a:pt x="166878" y="151829"/>
                    </a:cubicBezTo>
                    <a:lnTo>
                      <a:pt x="166878" y="151829"/>
                    </a:lnTo>
                    <a:close/>
                    <a:moveTo>
                      <a:pt x="188309" y="90011"/>
                    </a:moveTo>
                    <a:cubicBezTo>
                      <a:pt x="188309" y="90011"/>
                      <a:pt x="188309" y="90011"/>
                      <a:pt x="188309" y="90011"/>
                    </a:cubicBezTo>
                    <a:lnTo>
                      <a:pt x="188309" y="90011"/>
                    </a:lnTo>
                    <a:close/>
                    <a:moveTo>
                      <a:pt x="7906" y="90011"/>
                    </a:moveTo>
                    <a:lnTo>
                      <a:pt x="7906" y="90011"/>
                    </a:lnTo>
                    <a:lnTo>
                      <a:pt x="7906" y="90011"/>
                    </a:lnTo>
                    <a:close/>
                    <a:moveTo>
                      <a:pt x="166688" y="37814"/>
                    </a:moveTo>
                    <a:cubicBezTo>
                      <a:pt x="166688" y="37814"/>
                      <a:pt x="166688" y="37814"/>
                      <a:pt x="166688" y="37814"/>
                    </a:cubicBezTo>
                    <a:lnTo>
                      <a:pt x="166688" y="3781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CA6655-6B43-983A-E2E5-579EDE95F6CB}"/>
              </a:ext>
            </a:extLst>
          </p:cNvPr>
          <p:cNvGrpSpPr/>
          <p:nvPr/>
        </p:nvGrpSpPr>
        <p:grpSpPr>
          <a:xfrm>
            <a:off x="10734824" y="326035"/>
            <a:ext cx="1382531" cy="322245"/>
            <a:chOff x="10809469" y="176744"/>
            <a:chExt cx="1382531" cy="32224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3768F8-34ED-6DB3-A3F6-5316F36A8F71}"/>
                </a:ext>
              </a:extLst>
            </p:cNvPr>
            <p:cNvGrpSpPr/>
            <p:nvPr/>
          </p:nvGrpSpPr>
          <p:grpSpPr>
            <a:xfrm>
              <a:off x="10809469" y="176744"/>
              <a:ext cx="321952" cy="322245"/>
              <a:chOff x="480481" y="2660931"/>
              <a:chExt cx="2594314" cy="2596671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B09691C-2791-0382-215C-317D4423906B}"/>
                  </a:ext>
                </a:extLst>
              </p:cNvPr>
              <p:cNvSpPr/>
              <p:nvPr/>
            </p:nvSpPr>
            <p:spPr>
              <a:xfrm>
                <a:off x="482989" y="2665565"/>
                <a:ext cx="2591806" cy="2592037"/>
              </a:xfrm>
              <a:custGeom>
                <a:avLst/>
                <a:gdLst>
                  <a:gd name="connsiteX0" fmla="*/ 0 w 2591806"/>
                  <a:gd name="connsiteY0" fmla="*/ 0 h 2592037"/>
                  <a:gd name="connsiteX1" fmla="*/ 2475076 w 2591806"/>
                  <a:gd name="connsiteY1" fmla="*/ 0 h 2592037"/>
                  <a:gd name="connsiteX2" fmla="*/ 2557551 w 2591806"/>
                  <a:gd name="connsiteY2" fmla="*/ 34254 h 2592037"/>
                  <a:gd name="connsiteX3" fmla="*/ 2591806 w 2591806"/>
                  <a:gd name="connsiteY3" fmla="*/ 116730 h 2592037"/>
                  <a:gd name="connsiteX4" fmla="*/ 2591805 w 2591806"/>
                  <a:gd name="connsiteY4" fmla="*/ 2591805 h 2592037"/>
                  <a:gd name="connsiteX5" fmla="*/ 242181 w 2591806"/>
                  <a:gd name="connsiteY5" fmla="*/ 2591987 h 2592037"/>
                  <a:gd name="connsiteX6" fmla="*/ 242181 w 2591806"/>
                  <a:gd name="connsiteY6" fmla="*/ 2592037 h 2592037"/>
                  <a:gd name="connsiteX7" fmla="*/ 627 w 2591806"/>
                  <a:gd name="connsiteY7" fmla="*/ 2592037 h 2592037"/>
                  <a:gd name="connsiteX8" fmla="*/ 627 w 2591806"/>
                  <a:gd name="connsiteY8" fmla="*/ 2478165 h 2592037"/>
                  <a:gd name="connsiteX9" fmla="*/ 2 w 2591806"/>
                  <a:gd name="connsiteY9" fmla="*/ 2475073 h 259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806" h="2592037">
                    <a:moveTo>
                      <a:pt x="0" y="0"/>
                    </a:moveTo>
                    <a:lnTo>
                      <a:pt x="2475076" y="0"/>
                    </a:lnTo>
                    <a:cubicBezTo>
                      <a:pt x="2507225" y="0"/>
                      <a:pt x="2536501" y="13204"/>
                      <a:pt x="2557551" y="34254"/>
                    </a:cubicBezTo>
                    <a:cubicBezTo>
                      <a:pt x="2578600" y="55303"/>
                      <a:pt x="2591806" y="84581"/>
                      <a:pt x="2591806" y="116730"/>
                    </a:cubicBezTo>
                    <a:lnTo>
                      <a:pt x="2591805" y="2591805"/>
                    </a:lnTo>
                    <a:lnTo>
                      <a:pt x="242181" y="2591987"/>
                    </a:lnTo>
                    <a:lnTo>
                      <a:pt x="242181" y="2592037"/>
                    </a:lnTo>
                    <a:lnTo>
                      <a:pt x="627" y="2592037"/>
                    </a:lnTo>
                    <a:lnTo>
                      <a:pt x="627" y="2478165"/>
                    </a:lnTo>
                    <a:lnTo>
                      <a:pt x="2" y="2475073"/>
                    </a:lnTo>
                    <a:close/>
                  </a:path>
                </a:pathLst>
              </a:custGeom>
              <a:solidFill>
                <a:srgbClr val="1A2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740DF59-4932-F355-643F-1FF1788EB0D3}"/>
                  </a:ext>
                </a:extLst>
              </p:cNvPr>
              <p:cNvSpPr/>
              <p:nvPr/>
            </p:nvSpPr>
            <p:spPr>
              <a:xfrm>
                <a:off x="480481" y="2660931"/>
                <a:ext cx="1264499" cy="2594131"/>
              </a:xfrm>
              <a:custGeom>
                <a:avLst/>
                <a:gdLst>
                  <a:gd name="connsiteX0" fmla="*/ 0 w 269005"/>
                  <a:gd name="connsiteY0" fmla="*/ 0 h 551866"/>
                  <a:gd name="connsiteX1" fmla="*/ 263707 w 269005"/>
                  <a:gd name="connsiteY1" fmla="*/ 263706 h 551866"/>
                  <a:gd name="connsiteX2" fmla="*/ 269006 w 269005"/>
                  <a:gd name="connsiteY2" fmla="*/ 275933 h 551866"/>
                  <a:gd name="connsiteX3" fmla="*/ 263707 w 269005"/>
                  <a:gd name="connsiteY3" fmla="*/ 288161 h 551866"/>
                  <a:gd name="connsiteX4" fmla="*/ 0 w 269005"/>
                  <a:gd name="connsiteY4" fmla="*/ 551867 h 551866"/>
                  <a:gd name="connsiteX5" fmla="*/ 0 w 269005"/>
                  <a:gd name="connsiteY5" fmla="*/ 0 h 55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005" h="551866">
                    <a:moveTo>
                      <a:pt x="0" y="0"/>
                    </a:moveTo>
                    <a:lnTo>
                      <a:pt x="263707" y="263706"/>
                    </a:lnTo>
                    <a:cubicBezTo>
                      <a:pt x="266968" y="266967"/>
                      <a:pt x="269006" y="271450"/>
                      <a:pt x="269006" y="275933"/>
                    </a:cubicBezTo>
                    <a:cubicBezTo>
                      <a:pt x="269006" y="280417"/>
                      <a:pt x="267376" y="284900"/>
                      <a:pt x="263707" y="288161"/>
                    </a:cubicBezTo>
                    <a:lnTo>
                      <a:pt x="0" y="5518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B1"/>
              </a:solidFill>
              <a:ln w="40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4A988D-B914-1D87-C472-F933EE5A9EEF}"/>
                </a:ext>
              </a:extLst>
            </p:cNvPr>
            <p:cNvSpPr txBox="1"/>
            <p:nvPr/>
          </p:nvSpPr>
          <p:spPr>
            <a:xfrm>
              <a:off x="11240999" y="176744"/>
              <a:ext cx="95100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Science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D4B034-2C8A-4B99-8100-202EA81DF02F}"/>
              </a:ext>
            </a:extLst>
          </p:cNvPr>
          <p:cNvGrpSpPr/>
          <p:nvPr/>
        </p:nvGrpSpPr>
        <p:grpSpPr>
          <a:xfrm>
            <a:off x="325594" y="190653"/>
            <a:ext cx="833006" cy="898042"/>
            <a:chOff x="5957887" y="3276600"/>
            <a:chExt cx="280605" cy="302513"/>
          </a:xfrm>
          <a:solidFill>
            <a:schemeClr val="bg2"/>
          </a:solidFill>
        </p:grpSpPr>
        <p:grpSp>
          <p:nvGrpSpPr>
            <p:cNvPr id="8" name="Graphic 5">
              <a:extLst>
                <a:ext uri="{FF2B5EF4-FFF2-40B4-BE49-F238E27FC236}">
                  <a16:creationId xmlns:a16="http://schemas.microsoft.com/office/drawing/2014/main" id="{6E1A9131-5BF1-E914-FEC5-DFF0B7C060F7}"/>
                </a:ext>
              </a:extLst>
            </p:cNvPr>
            <p:cNvGrpSpPr/>
            <p:nvPr/>
          </p:nvGrpSpPr>
          <p:grpSpPr>
            <a:xfrm>
              <a:off x="6043612" y="3373183"/>
              <a:ext cx="109346" cy="109347"/>
              <a:chOff x="6043612" y="3373183"/>
              <a:chExt cx="109346" cy="109347"/>
            </a:xfrm>
            <a:grpFill/>
          </p:grpSpPr>
          <p:grpSp>
            <p:nvGrpSpPr>
              <p:cNvPr id="10" name="Graphic 5">
                <a:extLst>
                  <a:ext uri="{FF2B5EF4-FFF2-40B4-BE49-F238E27FC236}">
                    <a16:creationId xmlns:a16="http://schemas.microsoft.com/office/drawing/2014/main" id="{F42B8297-C6DE-9915-54E0-14D506020612}"/>
                  </a:ext>
                </a:extLst>
              </p:cNvPr>
              <p:cNvGrpSpPr/>
              <p:nvPr/>
            </p:nvGrpSpPr>
            <p:grpSpPr>
              <a:xfrm>
                <a:off x="6043612" y="3373183"/>
                <a:ext cx="109346" cy="109347"/>
                <a:chOff x="6043612" y="3373183"/>
                <a:chExt cx="109346" cy="109347"/>
              </a:xfrm>
              <a:grpFill/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E0E2993-0031-3953-D3F2-B3644C7F3F64}"/>
                    </a:ext>
                  </a:extLst>
                </p:cNvPr>
                <p:cNvSpPr/>
                <p:nvPr/>
              </p:nvSpPr>
              <p:spPr>
                <a:xfrm>
                  <a:off x="6043612" y="3373183"/>
                  <a:ext cx="109346" cy="109347"/>
                </a:xfrm>
                <a:custGeom>
                  <a:avLst/>
                  <a:gdLst>
                    <a:gd name="connsiteX0" fmla="*/ 54673 w 109346"/>
                    <a:gd name="connsiteY0" fmla="*/ 109347 h 109347"/>
                    <a:gd name="connsiteX1" fmla="*/ 0 w 109346"/>
                    <a:gd name="connsiteY1" fmla="*/ 54673 h 109347"/>
                    <a:gd name="connsiteX2" fmla="*/ 54673 w 109346"/>
                    <a:gd name="connsiteY2" fmla="*/ 0 h 109347"/>
                    <a:gd name="connsiteX3" fmla="*/ 109347 w 109346"/>
                    <a:gd name="connsiteY3" fmla="*/ 54673 h 109347"/>
                    <a:gd name="connsiteX4" fmla="*/ 54673 w 109346"/>
                    <a:gd name="connsiteY4" fmla="*/ 109347 h 109347"/>
                    <a:gd name="connsiteX5" fmla="*/ 54673 w 109346"/>
                    <a:gd name="connsiteY5" fmla="*/ 9430 h 109347"/>
                    <a:gd name="connsiteX6" fmla="*/ 9525 w 109346"/>
                    <a:gd name="connsiteY6" fmla="*/ 54578 h 109347"/>
                    <a:gd name="connsiteX7" fmla="*/ 54673 w 109346"/>
                    <a:gd name="connsiteY7" fmla="*/ 99727 h 109347"/>
                    <a:gd name="connsiteX8" fmla="*/ 99822 w 109346"/>
                    <a:gd name="connsiteY8" fmla="*/ 54578 h 109347"/>
                    <a:gd name="connsiteX9" fmla="*/ 54673 w 109346"/>
                    <a:gd name="connsiteY9" fmla="*/ 9430 h 109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346" h="109347">
                      <a:moveTo>
                        <a:pt x="54673" y="109347"/>
                      </a:moveTo>
                      <a:cubicBezTo>
                        <a:pt x="24479" y="109347"/>
                        <a:pt x="0" y="84773"/>
                        <a:pt x="0" y="54673"/>
                      </a:cubicBezTo>
                      <a:cubicBezTo>
                        <a:pt x="0" y="24575"/>
                        <a:pt x="24575" y="0"/>
                        <a:pt x="54673" y="0"/>
                      </a:cubicBezTo>
                      <a:cubicBezTo>
                        <a:pt x="84773" y="0"/>
                        <a:pt x="109347" y="24575"/>
                        <a:pt x="109347" y="54673"/>
                      </a:cubicBezTo>
                      <a:cubicBezTo>
                        <a:pt x="109347" y="84773"/>
                        <a:pt x="84773" y="109347"/>
                        <a:pt x="54673" y="109347"/>
                      </a:cubicBezTo>
                      <a:close/>
                      <a:moveTo>
                        <a:pt x="54673" y="9430"/>
                      </a:moveTo>
                      <a:cubicBezTo>
                        <a:pt x="29718" y="9430"/>
                        <a:pt x="9525" y="29718"/>
                        <a:pt x="9525" y="54578"/>
                      </a:cubicBezTo>
                      <a:cubicBezTo>
                        <a:pt x="9525" y="79438"/>
                        <a:pt x="29813" y="99727"/>
                        <a:pt x="54673" y="99727"/>
                      </a:cubicBezTo>
                      <a:cubicBezTo>
                        <a:pt x="79534" y="99727"/>
                        <a:pt x="99822" y="79438"/>
                        <a:pt x="99822" y="54578"/>
                      </a:cubicBezTo>
                      <a:cubicBezTo>
                        <a:pt x="99822" y="29718"/>
                        <a:pt x="79534" y="9430"/>
                        <a:pt x="54673" y="94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2BEF55F-77CA-3FFD-AD6C-B5C3CF79632B}"/>
                    </a:ext>
                  </a:extLst>
                </p:cNvPr>
                <p:cNvSpPr/>
                <p:nvPr/>
              </p:nvSpPr>
              <p:spPr>
                <a:xfrm>
                  <a:off x="6091808" y="3385851"/>
                  <a:ext cx="45529" cy="81057"/>
                </a:xfrm>
                <a:custGeom>
                  <a:avLst/>
                  <a:gdLst>
                    <a:gd name="connsiteX0" fmla="*/ 38767 w 45529"/>
                    <a:gd name="connsiteY0" fmla="*/ 81058 h 81057"/>
                    <a:gd name="connsiteX1" fmla="*/ 0 w 45529"/>
                    <a:gd name="connsiteY1" fmla="*/ 42196 h 81057"/>
                    <a:gd name="connsiteX2" fmla="*/ 36004 w 45529"/>
                    <a:gd name="connsiteY2" fmla="*/ 0 h 81057"/>
                    <a:gd name="connsiteX3" fmla="*/ 43244 w 45529"/>
                    <a:gd name="connsiteY3" fmla="*/ 6191 h 81057"/>
                    <a:gd name="connsiteX4" fmla="*/ 12954 w 45529"/>
                    <a:gd name="connsiteY4" fmla="*/ 41720 h 81057"/>
                    <a:gd name="connsiteX5" fmla="*/ 45529 w 45529"/>
                    <a:gd name="connsiteY5" fmla="*/ 74295 h 81057"/>
                    <a:gd name="connsiteX6" fmla="*/ 38767 w 45529"/>
                    <a:gd name="connsiteY6" fmla="*/ 81058 h 8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29" h="81057">
                      <a:moveTo>
                        <a:pt x="38767" y="81058"/>
                      </a:moveTo>
                      <a:lnTo>
                        <a:pt x="0" y="42196"/>
                      </a:lnTo>
                      <a:lnTo>
                        <a:pt x="36004" y="0"/>
                      </a:lnTo>
                      <a:lnTo>
                        <a:pt x="43244" y="6191"/>
                      </a:lnTo>
                      <a:lnTo>
                        <a:pt x="12954" y="41720"/>
                      </a:lnTo>
                      <a:lnTo>
                        <a:pt x="45529" y="74295"/>
                      </a:lnTo>
                      <a:lnTo>
                        <a:pt x="38767" y="810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645B617-ABAB-719E-A798-B3BA03A007C9}"/>
                  </a:ext>
                </a:extLst>
              </p:cNvPr>
              <p:cNvSpPr/>
              <p:nvPr/>
            </p:nvSpPr>
            <p:spPr>
              <a:xfrm>
                <a:off x="6047803" y="3423094"/>
                <a:ext cx="55149" cy="9525"/>
              </a:xfrm>
              <a:custGeom>
                <a:avLst/>
                <a:gdLst>
                  <a:gd name="connsiteX0" fmla="*/ 0 w 55149"/>
                  <a:gd name="connsiteY0" fmla="*/ 0 h 9525"/>
                  <a:gd name="connsiteX1" fmla="*/ 55150 w 55149"/>
                  <a:gd name="connsiteY1" fmla="*/ 0 h 9525"/>
                  <a:gd name="connsiteX2" fmla="*/ 55150 w 55149"/>
                  <a:gd name="connsiteY2" fmla="*/ 9525 h 9525"/>
                  <a:gd name="connsiteX3" fmla="*/ 0 w 55149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49" h="9525">
                    <a:moveTo>
                      <a:pt x="0" y="0"/>
                    </a:moveTo>
                    <a:lnTo>
                      <a:pt x="55150" y="0"/>
                    </a:lnTo>
                    <a:lnTo>
                      <a:pt x="55150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CAC9383-84FA-447D-5C62-5E3786FFE646}"/>
                </a:ext>
              </a:extLst>
            </p:cNvPr>
            <p:cNvSpPr/>
            <p:nvPr/>
          </p:nvSpPr>
          <p:spPr>
            <a:xfrm>
              <a:off x="6000654" y="3327749"/>
              <a:ext cx="195357" cy="80010"/>
            </a:xfrm>
            <a:custGeom>
              <a:avLst/>
              <a:gdLst>
                <a:gd name="connsiteX0" fmla="*/ 186119 w 195357"/>
                <a:gd name="connsiteY0" fmla="*/ 80010 h 80010"/>
                <a:gd name="connsiteX1" fmla="*/ 184785 w 195357"/>
                <a:gd name="connsiteY1" fmla="*/ 75438 h 80010"/>
                <a:gd name="connsiteX2" fmla="*/ 97631 w 195357"/>
                <a:gd name="connsiteY2" fmla="*/ 9525 h 80010"/>
                <a:gd name="connsiteX3" fmla="*/ 10478 w 195357"/>
                <a:gd name="connsiteY3" fmla="*/ 75438 h 80010"/>
                <a:gd name="connsiteX4" fmla="*/ 9144 w 195357"/>
                <a:gd name="connsiteY4" fmla="*/ 80010 h 80010"/>
                <a:gd name="connsiteX5" fmla="*/ 0 w 195357"/>
                <a:gd name="connsiteY5" fmla="*/ 77438 h 80010"/>
                <a:gd name="connsiteX6" fmla="*/ 1334 w 195357"/>
                <a:gd name="connsiteY6" fmla="*/ 72866 h 80010"/>
                <a:gd name="connsiteX7" fmla="*/ 97631 w 195357"/>
                <a:gd name="connsiteY7" fmla="*/ 0 h 80010"/>
                <a:gd name="connsiteX8" fmla="*/ 194024 w 195357"/>
                <a:gd name="connsiteY8" fmla="*/ 72866 h 80010"/>
                <a:gd name="connsiteX9" fmla="*/ 195358 w 195357"/>
                <a:gd name="connsiteY9" fmla="*/ 77438 h 80010"/>
                <a:gd name="connsiteX10" fmla="*/ 186214 w 195357"/>
                <a:gd name="connsiteY10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357" h="80010">
                  <a:moveTo>
                    <a:pt x="186119" y="80010"/>
                  </a:moveTo>
                  <a:lnTo>
                    <a:pt x="184785" y="75438"/>
                  </a:lnTo>
                  <a:cubicBezTo>
                    <a:pt x="173831" y="36671"/>
                    <a:pt x="137922" y="9525"/>
                    <a:pt x="97631" y="9525"/>
                  </a:cubicBezTo>
                  <a:cubicBezTo>
                    <a:pt x="57341" y="9525"/>
                    <a:pt x="21431" y="36576"/>
                    <a:pt x="10478" y="75438"/>
                  </a:cubicBezTo>
                  <a:lnTo>
                    <a:pt x="9144" y="80010"/>
                  </a:lnTo>
                  <a:lnTo>
                    <a:pt x="0" y="77438"/>
                  </a:lnTo>
                  <a:lnTo>
                    <a:pt x="1334" y="72866"/>
                  </a:lnTo>
                  <a:cubicBezTo>
                    <a:pt x="13430" y="30004"/>
                    <a:pt x="53054" y="0"/>
                    <a:pt x="97631" y="0"/>
                  </a:cubicBezTo>
                  <a:cubicBezTo>
                    <a:pt x="142208" y="0"/>
                    <a:pt x="181832" y="30004"/>
                    <a:pt x="194024" y="72866"/>
                  </a:cubicBezTo>
                  <a:lnTo>
                    <a:pt x="195358" y="77438"/>
                  </a:lnTo>
                  <a:lnTo>
                    <a:pt x="186214" y="800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7D1923-494B-8CFF-190A-49A1776E8201}"/>
                </a:ext>
              </a:extLst>
            </p:cNvPr>
            <p:cNvSpPr/>
            <p:nvPr/>
          </p:nvSpPr>
          <p:spPr>
            <a:xfrm>
              <a:off x="6000559" y="3447954"/>
              <a:ext cx="195262" cy="80009"/>
            </a:xfrm>
            <a:custGeom>
              <a:avLst/>
              <a:gdLst>
                <a:gd name="connsiteX0" fmla="*/ 97727 w 195262"/>
                <a:gd name="connsiteY0" fmla="*/ 80010 h 80009"/>
                <a:gd name="connsiteX1" fmla="*/ 1333 w 195262"/>
                <a:gd name="connsiteY1" fmla="*/ 7144 h 80009"/>
                <a:gd name="connsiteX2" fmla="*/ 0 w 195262"/>
                <a:gd name="connsiteY2" fmla="*/ 2572 h 80009"/>
                <a:gd name="connsiteX3" fmla="*/ 9144 w 195262"/>
                <a:gd name="connsiteY3" fmla="*/ 0 h 80009"/>
                <a:gd name="connsiteX4" fmla="*/ 10477 w 195262"/>
                <a:gd name="connsiteY4" fmla="*/ 4572 h 80009"/>
                <a:gd name="connsiteX5" fmla="*/ 97631 w 195262"/>
                <a:gd name="connsiteY5" fmla="*/ 70485 h 80009"/>
                <a:gd name="connsiteX6" fmla="*/ 184785 w 195262"/>
                <a:gd name="connsiteY6" fmla="*/ 4572 h 80009"/>
                <a:gd name="connsiteX7" fmla="*/ 186119 w 195262"/>
                <a:gd name="connsiteY7" fmla="*/ 0 h 80009"/>
                <a:gd name="connsiteX8" fmla="*/ 195263 w 195262"/>
                <a:gd name="connsiteY8" fmla="*/ 2572 h 80009"/>
                <a:gd name="connsiteX9" fmla="*/ 193929 w 195262"/>
                <a:gd name="connsiteY9" fmla="*/ 7144 h 80009"/>
                <a:gd name="connsiteX10" fmla="*/ 97536 w 195262"/>
                <a:gd name="connsiteY10" fmla="*/ 80010 h 8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262" h="80009">
                  <a:moveTo>
                    <a:pt x="97727" y="80010"/>
                  </a:moveTo>
                  <a:cubicBezTo>
                    <a:pt x="53150" y="80010"/>
                    <a:pt x="13526" y="50006"/>
                    <a:pt x="1333" y="7144"/>
                  </a:cubicBezTo>
                  <a:lnTo>
                    <a:pt x="0" y="2572"/>
                  </a:lnTo>
                  <a:lnTo>
                    <a:pt x="9144" y="0"/>
                  </a:lnTo>
                  <a:lnTo>
                    <a:pt x="10477" y="4572"/>
                  </a:lnTo>
                  <a:cubicBezTo>
                    <a:pt x="21431" y="43339"/>
                    <a:pt x="57245" y="70485"/>
                    <a:pt x="97631" y="70485"/>
                  </a:cubicBezTo>
                  <a:cubicBezTo>
                    <a:pt x="138017" y="70485"/>
                    <a:pt x="173831" y="43434"/>
                    <a:pt x="184785" y="4572"/>
                  </a:cubicBezTo>
                  <a:lnTo>
                    <a:pt x="186119" y="0"/>
                  </a:lnTo>
                  <a:lnTo>
                    <a:pt x="195263" y="2572"/>
                  </a:lnTo>
                  <a:lnTo>
                    <a:pt x="193929" y="7144"/>
                  </a:lnTo>
                  <a:cubicBezTo>
                    <a:pt x="181832" y="50006"/>
                    <a:pt x="142208" y="80010"/>
                    <a:pt x="97536" y="80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EBC7351-BC1D-5AAD-1D25-B1AE695EE048}"/>
                </a:ext>
              </a:extLst>
            </p:cNvPr>
            <p:cNvSpPr/>
            <p:nvPr/>
          </p:nvSpPr>
          <p:spPr>
            <a:xfrm>
              <a:off x="6175152" y="3399091"/>
              <a:ext cx="29622" cy="29527"/>
            </a:xfrm>
            <a:custGeom>
              <a:avLst/>
              <a:gdLst>
                <a:gd name="connsiteX0" fmla="*/ 29623 w 29622"/>
                <a:gd name="connsiteY0" fmla="*/ 29528 h 29527"/>
                <a:gd name="connsiteX1" fmla="*/ 0 w 29622"/>
                <a:gd name="connsiteY1" fmla="*/ 29528 h 29527"/>
                <a:gd name="connsiteX2" fmla="*/ 0 w 29622"/>
                <a:gd name="connsiteY2" fmla="*/ 0 h 29527"/>
                <a:gd name="connsiteX3" fmla="*/ 29623 w 29622"/>
                <a:gd name="connsiteY3" fmla="*/ 0 h 29527"/>
                <a:gd name="connsiteX4" fmla="*/ 29623 w 29622"/>
                <a:gd name="connsiteY4" fmla="*/ 29528 h 29527"/>
                <a:gd name="connsiteX5" fmla="*/ 9525 w 29622"/>
                <a:gd name="connsiteY5" fmla="*/ 20003 h 29527"/>
                <a:gd name="connsiteX6" fmla="*/ 20098 w 29622"/>
                <a:gd name="connsiteY6" fmla="*/ 20003 h 29527"/>
                <a:gd name="connsiteX7" fmla="*/ 20098 w 29622"/>
                <a:gd name="connsiteY7" fmla="*/ 9525 h 29527"/>
                <a:gd name="connsiteX8" fmla="*/ 9525 w 29622"/>
                <a:gd name="connsiteY8" fmla="*/ 9525 h 29527"/>
                <a:gd name="connsiteX9" fmla="*/ 9525 w 29622"/>
                <a:gd name="connsiteY9" fmla="*/ 20003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22" h="29527">
                  <a:moveTo>
                    <a:pt x="29623" y="29528"/>
                  </a:moveTo>
                  <a:lnTo>
                    <a:pt x="0" y="29528"/>
                  </a:lnTo>
                  <a:lnTo>
                    <a:pt x="0" y="0"/>
                  </a:lnTo>
                  <a:lnTo>
                    <a:pt x="29623" y="0"/>
                  </a:lnTo>
                  <a:lnTo>
                    <a:pt x="29623" y="29528"/>
                  </a:lnTo>
                  <a:close/>
                  <a:moveTo>
                    <a:pt x="9525" y="20003"/>
                  </a:moveTo>
                  <a:lnTo>
                    <a:pt x="20098" y="20003"/>
                  </a:lnTo>
                  <a:lnTo>
                    <a:pt x="20098" y="9525"/>
                  </a:lnTo>
                  <a:lnTo>
                    <a:pt x="9525" y="9525"/>
                  </a:lnTo>
                  <a:lnTo>
                    <a:pt x="9525" y="200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0556DF-A7B3-8912-E68F-2162E655F998}"/>
                </a:ext>
              </a:extLst>
            </p:cNvPr>
            <p:cNvSpPr/>
            <p:nvPr/>
          </p:nvSpPr>
          <p:spPr>
            <a:xfrm>
              <a:off x="5991795" y="3426618"/>
              <a:ext cx="29527" cy="29527"/>
            </a:xfrm>
            <a:custGeom>
              <a:avLst/>
              <a:gdLst>
                <a:gd name="connsiteX0" fmla="*/ 29528 w 29527"/>
                <a:gd name="connsiteY0" fmla="*/ 29528 h 29527"/>
                <a:gd name="connsiteX1" fmla="*/ 0 w 29527"/>
                <a:gd name="connsiteY1" fmla="*/ 29528 h 29527"/>
                <a:gd name="connsiteX2" fmla="*/ 0 w 29527"/>
                <a:gd name="connsiteY2" fmla="*/ 0 h 29527"/>
                <a:gd name="connsiteX3" fmla="*/ 29528 w 29527"/>
                <a:gd name="connsiteY3" fmla="*/ 0 h 29527"/>
                <a:gd name="connsiteX4" fmla="*/ 29528 w 29527"/>
                <a:gd name="connsiteY4" fmla="*/ 29528 h 29527"/>
                <a:gd name="connsiteX5" fmla="*/ 9525 w 29527"/>
                <a:gd name="connsiteY5" fmla="*/ 20003 h 29527"/>
                <a:gd name="connsiteX6" fmla="*/ 20003 w 29527"/>
                <a:gd name="connsiteY6" fmla="*/ 20003 h 29527"/>
                <a:gd name="connsiteX7" fmla="*/ 20003 w 29527"/>
                <a:gd name="connsiteY7" fmla="*/ 9525 h 29527"/>
                <a:gd name="connsiteX8" fmla="*/ 9525 w 29527"/>
                <a:gd name="connsiteY8" fmla="*/ 9525 h 29527"/>
                <a:gd name="connsiteX9" fmla="*/ 9525 w 29527"/>
                <a:gd name="connsiteY9" fmla="*/ 20003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" h="29527">
                  <a:moveTo>
                    <a:pt x="29528" y="29528"/>
                  </a:moveTo>
                  <a:lnTo>
                    <a:pt x="0" y="29528"/>
                  </a:lnTo>
                  <a:lnTo>
                    <a:pt x="0" y="0"/>
                  </a:lnTo>
                  <a:lnTo>
                    <a:pt x="29528" y="0"/>
                  </a:lnTo>
                  <a:lnTo>
                    <a:pt x="29528" y="29528"/>
                  </a:lnTo>
                  <a:close/>
                  <a:moveTo>
                    <a:pt x="9525" y="20003"/>
                  </a:moveTo>
                  <a:lnTo>
                    <a:pt x="20003" y="20003"/>
                  </a:lnTo>
                  <a:lnTo>
                    <a:pt x="20003" y="9525"/>
                  </a:lnTo>
                  <a:lnTo>
                    <a:pt x="9525" y="9525"/>
                  </a:lnTo>
                  <a:lnTo>
                    <a:pt x="9525" y="200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48D906-C12F-14C4-0E1B-C4D0FE9947F2}"/>
                </a:ext>
              </a:extLst>
            </p:cNvPr>
            <p:cNvSpPr/>
            <p:nvPr/>
          </p:nvSpPr>
          <p:spPr>
            <a:xfrm>
              <a:off x="6125717" y="3290601"/>
              <a:ext cx="112775" cy="274129"/>
            </a:xfrm>
            <a:custGeom>
              <a:avLst/>
              <a:gdLst>
                <a:gd name="connsiteX0" fmla="*/ 4286 w 112775"/>
                <a:gd name="connsiteY0" fmla="*/ 274130 h 274129"/>
                <a:gd name="connsiteX1" fmla="*/ 1810 w 112775"/>
                <a:gd name="connsiteY1" fmla="*/ 264890 h 274129"/>
                <a:gd name="connsiteX2" fmla="*/ 6382 w 112775"/>
                <a:gd name="connsiteY2" fmla="*/ 263652 h 274129"/>
                <a:gd name="connsiteX3" fmla="*/ 103346 w 112775"/>
                <a:gd name="connsiteY3" fmla="*/ 137255 h 274129"/>
                <a:gd name="connsiteX4" fmla="*/ 4572 w 112775"/>
                <a:gd name="connsiteY4" fmla="*/ 10382 h 274129"/>
                <a:gd name="connsiteX5" fmla="*/ 0 w 112775"/>
                <a:gd name="connsiteY5" fmla="*/ 9239 h 274129"/>
                <a:gd name="connsiteX6" fmla="*/ 2286 w 112775"/>
                <a:gd name="connsiteY6" fmla="*/ 0 h 274129"/>
                <a:gd name="connsiteX7" fmla="*/ 6858 w 112775"/>
                <a:gd name="connsiteY7" fmla="*/ 1143 h 274129"/>
                <a:gd name="connsiteX8" fmla="*/ 112776 w 112775"/>
                <a:gd name="connsiteY8" fmla="*/ 137255 h 274129"/>
                <a:gd name="connsiteX9" fmla="*/ 8763 w 112775"/>
                <a:gd name="connsiteY9" fmla="*/ 272891 h 274129"/>
                <a:gd name="connsiteX10" fmla="*/ 4191 w 112775"/>
                <a:gd name="connsiteY10" fmla="*/ 274130 h 27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775" h="274129">
                  <a:moveTo>
                    <a:pt x="4286" y="274130"/>
                  </a:moveTo>
                  <a:lnTo>
                    <a:pt x="1810" y="264890"/>
                  </a:lnTo>
                  <a:lnTo>
                    <a:pt x="6382" y="263652"/>
                  </a:lnTo>
                  <a:cubicBezTo>
                    <a:pt x="63437" y="248412"/>
                    <a:pt x="103346" y="196406"/>
                    <a:pt x="103346" y="137255"/>
                  </a:cubicBezTo>
                  <a:cubicBezTo>
                    <a:pt x="103346" y="78105"/>
                    <a:pt x="62770" y="25051"/>
                    <a:pt x="4572" y="10382"/>
                  </a:cubicBezTo>
                  <a:lnTo>
                    <a:pt x="0" y="9239"/>
                  </a:lnTo>
                  <a:lnTo>
                    <a:pt x="2286" y="0"/>
                  </a:lnTo>
                  <a:lnTo>
                    <a:pt x="6858" y="1143"/>
                  </a:lnTo>
                  <a:cubicBezTo>
                    <a:pt x="69247" y="16859"/>
                    <a:pt x="112776" y="72866"/>
                    <a:pt x="112776" y="137255"/>
                  </a:cubicBezTo>
                  <a:cubicBezTo>
                    <a:pt x="112776" y="201644"/>
                    <a:pt x="70009" y="256508"/>
                    <a:pt x="8763" y="272891"/>
                  </a:cubicBezTo>
                  <a:lnTo>
                    <a:pt x="4191" y="2741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0825C3A-87F7-A130-42C2-01CF39B4D57D}"/>
                </a:ext>
              </a:extLst>
            </p:cNvPr>
            <p:cNvSpPr/>
            <p:nvPr/>
          </p:nvSpPr>
          <p:spPr>
            <a:xfrm>
              <a:off x="5957887" y="3290697"/>
              <a:ext cx="113823" cy="274605"/>
            </a:xfrm>
            <a:custGeom>
              <a:avLst/>
              <a:gdLst>
                <a:gd name="connsiteX0" fmla="*/ 111538 w 113823"/>
                <a:gd name="connsiteY0" fmla="*/ 274606 h 274605"/>
                <a:gd name="connsiteX1" fmla="*/ 106871 w 113823"/>
                <a:gd name="connsiteY1" fmla="*/ 273463 h 274605"/>
                <a:gd name="connsiteX2" fmla="*/ 0 w 113823"/>
                <a:gd name="connsiteY2" fmla="*/ 137160 h 274605"/>
                <a:gd name="connsiteX3" fmla="*/ 105442 w 113823"/>
                <a:gd name="connsiteY3" fmla="*/ 1143 h 274605"/>
                <a:gd name="connsiteX4" fmla="*/ 110014 w 113823"/>
                <a:gd name="connsiteY4" fmla="*/ 0 h 274605"/>
                <a:gd name="connsiteX5" fmla="*/ 112395 w 113823"/>
                <a:gd name="connsiteY5" fmla="*/ 9239 h 274605"/>
                <a:gd name="connsiteX6" fmla="*/ 107823 w 113823"/>
                <a:gd name="connsiteY6" fmla="*/ 10382 h 274605"/>
                <a:gd name="connsiteX7" fmla="*/ 9525 w 113823"/>
                <a:gd name="connsiteY7" fmla="*/ 137160 h 274605"/>
                <a:gd name="connsiteX8" fmla="*/ 109157 w 113823"/>
                <a:gd name="connsiteY8" fmla="*/ 264224 h 274605"/>
                <a:gd name="connsiteX9" fmla="*/ 113824 w 113823"/>
                <a:gd name="connsiteY9" fmla="*/ 265367 h 274605"/>
                <a:gd name="connsiteX10" fmla="*/ 111538 w 113823"/>
                <a:gd name="connsiteY10" fmla="*/ 274606 h 27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823" h="274605">
                  <a:moveTo>
                    <a:pt x="111538" y="274606"/>
                  </a:moveTo>
                  <a:lnTo>
                    <a:pt x="106871" y="273463"/>
                  </a:lnTo>
                  <a:cubicBezTo>
                    <a:pt x="44006" y="258128"/>
                    <a:pt x="0" y="202025"/>
                    <a:pt x="0" y="137160"/>
                  </a:cubicBezTo>
                  <a:cubicBezTo>
                    <a:pt x="0" y="72295"/>
                    <a:pt x="43339" y="17050"/>
                    <a:pt x="105442" y="1143"/>
                  </a:cubicBezTo>
                  <a:lnTo>
                    <a:pt x="110014" y="0"/>
                  </a:lnTo>
                  <a:lnTo>
                    <a:pt x="112395" y="9239"/>
                  </a:lnTo>
                  <a:lnTo>
                    <a:pt x="107823" y="10382"/>
                  </a:lnTo>
                  <a:cubicBezTo>
                    <a:pt x="49911" y="25146"/>
                    <a:pt x="9525" y="77343"/>
                    <a:pt x="9525" y="137160"/>
                  </a:cubicBezTo>
                  <a:cubicBezTo>
                    <a:pt x="9525" y="196977"/>
                    <a:pt x="50483" y="249936"/>
                    <a:pt x="109157" y="264224"/>
                  </a:cubicBezTo>
                  <a:lnTo>
                    <a:pt x="113824" y="265367"/>
                  </a:lnTo>
                  <a:lnTo>
                    <a:pt x="111538" y="274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8A3B4D-C8D3-5D0F-5361-B854CA5B4C0E}"/>
                </a:ext>
              </a:extLst>
            </p:cNvPr>
            <p:cNvSpPr/>
            <p:nvPr/>
          </p:nvSpPr>
          <p:spPr>
            <a:xfrm>
              <a:off x="6080283" y="3276600"/>
              <a:ext cx="36004" cy="36004"/>
            </a:xfrm>
            <a:custGeom>
              <a:avLst/>
              <a:gdLst>
                <a:gd name="connsiteX0" fmla="*/ 18002 w 36004"/>
                <a:gd name="connsiteY0" fmla="*/ 36005 h 36004"/>
                <a:gd name="connsiteX1" fmla="*/ 0 w 36004"/>
                <a:gd name="connsiteY1" fmla="*/ 18002 h 36004"/>
                <a:gd name="connsiteX2" fmla="*/ 18002 w 36004"/>
                <a:gd name="connsiteY2" fmla="*/ 0 h 36004"/>
                <a:gd name="connsiteX3" fmla="*/ 36004 w 36004"/>
                <a:gd name="connsiteY3" fmla="*/ 18002 h 36004"/>
                <a:gd name="connsiteX4" fmla="*/ 18002 w 36004"/>
                <a:gd name="connsiteY4" fmla="*/ 36005 h 36004"/>
                <a:gd name="connsiteX5" fmla="*/ 18002 w 36004"/>
                <a:gd name="connsiteY5" fmla="*/ 9525 h 36004"/>
                <a:gd name="connsiteX6" fmla="*/ 9525 w 36004"/>
                <a:gd name="connsiteY6" fmla="*/ 18002 h 36004"/>
                <a:gd name="connsiteX7" fmla="*/ 18002 w 36004"/>
                <a:gd name="connsiteY7" fmla="*/ 26480 h 36004"/>
                <a:gd name="connsiteX8" fmla="*/ 26479 w 36004"/>
                <a:gd name="connsiteY8" fmla="*/ 18002 h 36004"/>
                <a:gd name="connsiteX9" fmla="*/ 18002 w 36004"/>
                <a:gd name="connsiteY9" fmla="*/ 9525 h 3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04" h="36004">
                  <a:moveTo>
                    <a:pt x="18002" y="36005"/>
                  </a:moveTo>
                  <a:cubicBezTo>
                    <a:pt x="8096" y="36005"/>
                    <a:pt x="0" y="27908"/>
                    <a:pt x="0" y="18002"/>
                  </a:cubicBezTo>
                  <a:cubicBezTo>
                    <a:pt x="0" y="8096"/>
                    <a:pt x="8096" y="0"/>
                    <a:pt x="18002" y="0"/>
                  </a:cubicBezTo>
                  <a:cubicBezTo>
                    <a:pt x="27908" y="0"/>
                    <a:pt x="36004" y="8096"/>
                    <a:pt x="36004" y="18002"/>
                  </a:cubicBezTo>
                  <a:cubicBezTo>
                    <a:pt x="36004" y="27908"/>
                    <a:pt x="27908" y="36005"/>
                    <a:pt x="18002" y="36005"/>
                  </a:cubicBezTo>
                  <a:close/>
                  <a:moveTo>
                    <a:pt x="18002" y="9525"/>
                  </a:moveTo>
                  <a:cubicBezTo>
                    <a:pt x="13335" y="9525"/>
                    <a:pt x="9525" y="13335"/>
                    <a:pt x="9525" y="18002"/>
                  </a:cubicBezTo>
                  <a:cubicBezTo>
                    <a:pt x="9525" y="22670"/>
                    <a:pt x="13335" y="26480"/>
                    <a:pt x="18002" y="26480"/>
                  </a:cubicBezTo>
                  <a:cubicBezTo>
                    <a:pt x="22669" y="26480"/>
                    <a:pt x="26479" y="22670"/>
                    <a:pt x="26479" y="18002"/>
                  </a:cubicBezTo>
                  <a:cubicBezTo>
                    <a:pt x="26479" y="13335"/>
                    <a:pt x="22669" y="9525"/>
                    <a:pt x="18002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BD3B3-F9CE-7611-A51E-78B10C8248DB}"/>
                </a:ext>
              </a:extLst>
            </p:cNvPr>
            <p:cNvSpPr/>
            <p:nvPr/>
          </p:nvSpPr>
          <p:spPr>
            <a:xfrm>
              <a:off x="6080283" y="3543109"/>
              <a:ext cx="36004" cy="36004"/>
            </a:xfrm>
            <a:custGeom>
              <a:avLst/>
              <a:gdLst>
                <a:gd name="connsiteX0" fmla="*/ 18002 w 36004"/>
                <a:gd name="connsiteY0" fmla="*/ 36005 h 36004"/>
                <a:gd name="connsiteX1" fmla="*/ 0 w 36004"/>
                <a:gd name="connsiteY1" fmla="*/ 18002 h 36004"/>
                <a:gd name="connsiteX2" fmla="*/ 18002 w 36004"/>
                <a:gd name="connsiteY2" fmla="*/ 0 h 36004"/>
                <a:gd name="connsiteX3" fmla="*/ 36004 w 36004"/>
                <a:gd name="connsiteY3" fmla="*/ 18002 h 36004"/>
                <a:gd name="connsiteX4" fmla="*/ 18002 w 36004"/>
                <a:gd name="connsiteY4" fmla="*/ 36005 h 36004"/>
                <a:gd name="connsiteX5" fmla="*/ 18002 w 36004"/>
                <a:gd name="connsiteY5" fmla="*/ 9525 h 36004"/>
                <a:gd name="connsiteX6" fmla="*/ 9525 w 36004"/>
                <a:gd name="connsiteY6" fmla="*/ 18002 h 36004"/>
                <a:gd name="connsiteX7" fmla="*/ 18002 w 36004"/>
                <a:gd name="connsiteY7" fmla="*/ 26480 h 36004"/>
                <a:gd name="connsiteX8" fmla="*/ 26479 w 36004"/>
                <a:gd name="connsiteY8" fmla="*/ 18002 h 36004"/>
                <a:gd name="connsiteX9" fmla="*/ 18002 w 36004"/>
                <a:gd name="connsiteY9" fmla="*/ 9525 h 3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04" h="36004">
                  <a:moveTo>
                    <a:pt x="18002" y="36005"/>
                  </a:moveTo>
                  <a:cubicBezTo>
                    <a:pt x="8096" y="36005"/>
                    <a:pt x="0" y="27908"/>
                    <a:pt x="0" y="18002"/>
                  </a:cubicBezTo>
                  <a:cubicBezTo>
                    <a:pt x="0" y="8096"/>
                    <a:pt x="8096" y="0"/>
                    <a:pt x="18002" y="0"/>
                  </a:cubicBezTo>
                  <a:cubicBezTo>
                    <a:pt x="27908" y="0"/>
                    <a:pt x="36004" y="8096"/>
                    <a:pt x="36004" y="18002"/>
                  </a:cubicBezTo>
                  <a:cubicBezTo>
                    <a:pt x="36004" y="27908"/>
                    <a:pt x="27908" y="36005"/>
                    <a:pt x="18002" y="36005"/>
                  </a:cubicBezTo>
                  <a:close/>
                  <a:moveTo>
                    <a:pt x="18002" y="9525"/>
                  </a:moveTo>
                  <a:cubicBezTo>
                    <a:pt x="13335" y="9525"/>
                    <a:pt x="9525" y="13335"/>
                    <a:pt x="9525" y="18002"/>
                  </a:cubicBezTo>
                  <a:cubicBezTo>
                    <a:pt x="9525" y="22670"/>
                    <a:pt x="13335" y="26480"/>
                    <a:pt x="18002" y="26480"/>
                  </a:cubicBezTo>
                  <a:cubicBezTo>
                    <a:pt x="22669" y="26480"/>
                    <a:pt x="26479" y="22670"/>
                    <a:pt x="26479" y="18002"/>
                  </a:cubicBezTo>
                  <a:cubicBezTo>
                    <a:pt x="26479" y="13335"/>
                    <a:pt x="22669" y="9525"/>
                    <a:pt x="18002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89D6CF-5D75-7E5B-2FF3-3AAA5821E738}"/>
              </a:ext>
            </a:extLst>
          </p:cNvPr>
          <p:cNvGrpSpPr/>
          <p:nvPr/>
        </p:nvGrpSpPr>
        <p:grpSpPr>
          <a:xfrm>
            <a:off x="485659" y="1618225"/>
            <a:ext cx="886808" cy="774325"/>
            <a:chOff x="5948362" y="3300412"/>
            <a:chExt cx="290932" cy="254030"/>
          </a:xfrm>
          <a:solidFill>
            <a:schemeClr val="bg2"/>
          </a:solidFill>
        </p:grpSpPr>
        <p:grpSp>
          <p:nvGrpSpPr>
            <p:cNvPr id="35" name="Graphic 27">
              <a:extLst>
                <a:ext uri="{FF2B5EF4-FFF2-40B4-BE49-F238E27FC236}">
                  <a16:creationId xmlns:a16="http://schemas.microsoft.com/office/drawing/2014/main" id="{34826C3A-9644-C16F-ECCF-6521FB00A9F9}"/>
                </a:ext>
              </a:extLst>
            </p:cNvPr>
            <p:cNvGrpSpPr/>
            <p:nvPr/>
          </p:nvGrpSpPr>
          <p:grpSpPr>
            <a:xfrm>
              <a:off x="5948362" y="3427665"/>
              <a:ext cx="290932" cy="126777"/>
              <a:chOff x="5948362" y="3427665"/>
              <a:chExt cx="290932" cy="126777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A91731E-DBBD-8031-9252-09D46577722B}"/>
                  </a:ext>
                </a:extLst>
              </p:cNvPr>
              <p:cNvSpPr/>
              <p:nvPr/>
            </p:nvSpPr>
            <p:spPr>
              <a:xfrm>
                <a:off x="5997701" y="3441572"/>
                <a:ext cx="156686" cy="68198"/>
              </a:xfrm>
              <a:custGeom>
                <a:avLst/>
                <a:gdLst>
                  <a:gd name="connsiteX0" fmla="*/ 76772 w 156686"/>
                  <a:gd name="connsiteY0" fmla="*/ 68104 h 68198"/>
                  <a:gd name="connsiteX1" fmla="*/ 67247 w 156686"/>
                  <a:gd name="connsiteY1" fmla="*/ 68104 h 68198"/>
                  <a:gd name="connsiteX2" fmla="*/ 67247 w 156686"/>
                  <a:gd name="connsiteY2" fmla="*/ 63341 h 68198"/>
                  <a:gd name="connsiteX3" fmla="*/ 85439 w 156686"/>
                  <a:gd name="connsiteY3" fmla="*/ 45625 h 68198"/>
                  <a:gd name="connsiteX4" fmla="*/ 86487 w 156686"/>
                  <a:gd name="connsiteY4" fmla="*/ 45625 h 68198"/>
                  <a:gd name="connsiteX5" fmla="*/ 136112 w 156686"/>
                  <a:gd name="connsiteY5" fmla="*/ 45530 h 68198"/>
                  <a:gd name="connsiteX6" fmla="*/ 145637 w 156686"/>
                  <a:gd name="connsiteY6" fmla="*/ 42958 h 68198"/>
                  <a:gd name="connsiteX7" fmla="*/ 147161 w 156686"/>
                  <a:gd name="connsiteY7" fmla="*/ 39053 h 68198"/>
                  <a:gd name="connsiteX8" fmla="*/ 140399 w 156686"/>
                  <a:gd name="connsiteY8" fmla="*/ 28480 h 68198"/>
                  <a:gd name="connsiteX9" fmla="*/ 138303 w 156686"/>
                  <a:gd name="connsiteY9" fmla="*/ 28004 h 68198"/>
                  <a:gd name="connsiteX10" fmla="*/ 91154 w 156686"/>
                  <a:gd name="connsiteY10" fmla="*/ 28004 h 68198"/>
                  <a:gd name="connsiteX11" fmla="*/ 79343 w 156686"/>
                  <a:gd name="connsiteY11" fmla="*/ 25432 h 68198"/>
                  <a:gd name="connsiteX12" fmla="*/ 46006 w 156686"/>
                  <a:gd name="connsiteY12" fmla="*/ 10097 h 68198"/>
                  <a:gd name="connsiteX13" fmla="*/ 43434 w 156686"/>
                  <a:gd name="connsiteY13" fmla="*/ 9525 h 68198"/>
                  <a:gd name="connsiteX14" fmla="*/ 0 w 156686"/>
                  <a:gd name="connsiteY14" fmla="*/ 9525 h 68198"/>
                  <a:gd name="connsiteX15" fmla="*/ 0 w 156686"/>
                  <a:gd name="connsiteY15" fmla="*/ 0 h 68198"/>
                  <a:gd name="connsiteX16" fmla="*/ 43434 w 156686"/>
                  <a:gd name="connsiteY16" fmla="*/ 0 h 68198"/>
                  <a:gd name="connsiteX17" fmla="*/ 50006 w 156686"/>
                  <a:gd name="connsiteY17" fmla="*/ 1429 h 68198"/>
                  <a:gd name="connsiteX18" fmla="*/ 83344 w 156686"/>
                  <a:gd name="connsiteY18" fmla="*/ 16764 h 68198"/>
                  <a:gd name="connsiteX19" fmla="*/ 91154 w 156686"/>
                  <a:gd name="connsiteY19" fmla="*/ 18479 h 68198"/>
                  <a:gd name="connsiteX20" fmla="*/ 138303 w 156686"/>
                  <a:gd name="connsiteY20" fmla="*/ 18479 h 68198"/>
                  <a:gd name="connsiteX21" fmla="*/ 144780 w 156686"/>
                  <a:gd name="connsiteY21" fmla="*/ 20003 h 68198"/>
                  <a:gd name="connsiteX22" fmla="*/ 156686 w 156686"/>
                  <a:gd name="connsiteY22" fmla="*/ 39053 h 68198"/>
                  <a:gd name="connsiteX23" fmla="*/ 152210 w 156686"/>
                  <a:gd name="connsiteY23" fmla="*/ 49911 h 68198"/>
                  <a:gd name="connsiteX24" fmla="*/ 135827 w 156686"/>
                  <a:gd name="connsiteY24" fmla="*/ 55055 h 68198"/>
                  <a:gd name="connsiteX25" fmla="*/ 87059 w 156686"/>
                  <a:gd name="connsiteY25" fmla="*/ 55055 h 68198"/>
                  <a:gd name="connsiteX26" fmla="*/ 76772 w 156686"/>
                  <a:gd name="connsiteY26" fmla="*/ 63437 h 68198"/>
                  <a:gd name="connsiteX27" fmla="*/ 76772 w 156686"/>
                  <a:gd name="connsiteY27" fmla="*/ 68199 h 6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6686" h="68198">
                    <a:moveTo>
                      <a:pt x="76772" y="68104"/>
                    </a:moveTo>
                    <a:lnTo>
                      <a:pt x="67247" y="68104"/>
                    </a:lnTo>
                    <a:lnTo>
                      <a:pt x="67247" y="63341"/>
                    </a:lnTo>
                    <a:cubicBezTo>
                      <a:pt x="67247" y="52483"/>
                      <a:pt x="78677" y="47054"/>
                      <a:pt x="85439" y="45625"/>
                    </a:cubicBezTo>
                    <a:lnTo>
                      <a:pt x="86487" y="45625"/>
                    </a:lnTo>
                    <a:cubicBezTo>
                      <a:pt x="86487" y="45625"/>
                      <a:pt x="136112" y="45530"/>
                      <a:pt x="136112" y="45530"/>
                    </a:cubicBezTo>
                    <a:cubicBezTo>
                      <a:pt x="138017" y="45530"/>
                      <a:pt x="143161" y="45339"/>
                      <a:pt x="145637" y="42958"/>
                    </a:cubicBezTo>
                    <a:cubicBezTo>
                      <a:pt x="146304" y="42386"/>
                      <a:pt x="147161" y="41339"/>
                      <a:pt x="147161" y="39053"/>
                    </a:cubicBezTo>
                    <a:cubicBezTo>
                      <a:pt x="147161" y="33242"/>
                      <a:pt x="143447" y="30099"/>
                      <a:pt x="140399" y="28480"/>
                    </a:cubicBezTo>
                    <a:cubicBezTo>
                      <a:pt x="139732" y="28194"/>
                      <a:pt x="139065" y="28004"/>
                      <a:pt x="138303" y="28004"/>
                    </a:cubicBezTo>
                    <a:lnTo>
                      <a:pt x="91154" y="28004"/>
                    </a:lnTo>
                    <a:cubicBezTo>
                      <a:pt x="87059" y="28004"/>
                      <a:pt x="83058" y="27146"/>
                      <a:pt x="79343" y="25432"/>
                    </a:cubicBezTo>
                    <a:lnTo>
                      <a:pt x="46006" y="10097"/>
                    </a:lnTo>
                    <a:cubicBezTo>
                      <a:pt x="45149" y="9716"/>
                      <a:pt x="44291" y="9525"/>
                      <a:pt x="43434" y="9525"/>
                    </a:cubicBezTo>
                    <a:lnTo>
                      <a:pt x="0" y="9525"/>
                    </a:lnTo>
                    <a:lnTo>
                      <a:pt x="0" y="0"/>
                    </a:lnTo>
                    <a:lnTo>
                      <a:pt x="43434" y="0"/>
                    </a:lnTo>
                    <a:cubicBezTo>
                      <a:pt x="45720" y="0"/>
                      <a:pt x="47911" y="476"/>
                      <a:pt x="50006" y="1429"/>
                    </a:cubicBezTo>
                    <a:lnTo>
                      <a:pt x="83344" y="16764"/>
                    </a:lnTo>
                    <a:cubicBezTo>
                      <a:pt x="85820" y="17907"/>
                      <a:pt x="88487" y="18479"/>
                      <a:pt x="91154" y="18479"/>
                    </a:cubicBezTo>
                    <a:lnTo>
                      <a:pt x="138303" y="18479"/>
                    </a:lnTo>
                    <a:cubicBezTo>
                      <a:pt x="140589" y="18479"/>
                      <a:pt x="142780" y="19050"/>
                      <a:pt x="144780" y="20003"/>
                    </a:cubicBezTo>
                    <a:cubicBezTo>
                      <a:pt x="152400" y="23908"/>
                      <a:pt x="156686" y="30861"/>
                      <a:pt x="156686" y="39053"/>
                    </a:cubicBezTo>
                    <a:cubicBezTo>
                      <a:pt x="156686" y="43434"/>
                      <a:pt x="155162" y="47149"/>
                      <a:pt x="152210" y="49911"/>
                    </a:cubicBezTo>
                    <a:cubicBezTo>
                      <a:pt x="146304" y="55531"/>
                      <a:pt x="136874" y="55150"/>
                      <a:pt x="135827" y="55055"/>
                    </a:cubicBezTo>
                    <a:lnTo>
                      <a:pt x="87059" y="55055"/>
                    </a:lnTo>
                    <a:cubicBezTo>
                      <a:pt x="85058" y="55626"/>
                      <a:pt x="76772" y="58293"/>
                      <a:pt x="76772" y="63437"/>
                    </a:cubicBezTo>
                    <a:lnTo>
                      <a:pt x="76772" y="6819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D26C46B-A07D-0B10-16CC-CAF697E9A587}"/>
                  </a:ext>
                </a:extLst>
              </p:cNvPr>
              <p:cNvSpPr/>
              <p:nvPr/>
            </p:nvSpPr>
            <p:spPr>
              <a:xfrm>
                <a:off x="5997701" y="3453652"/>
                <a:ext cx="241592" cy="100791"/>
              </a:xfrm>
              <a:custGeom>
                <a:avLst/>
                <a:gdLst>
                  <a:gd name="connsiteX0" fmla="*/ 119443 w 241592"/>
                  <a:gd name="connsiteY0" fmla="*/ 100791 h 100791"/>
                  <a:gd name="connsiteX1" fmla="*/ 96488 w 241592"/>
                  <a:gd name="connsiteY1" fmla="*/ 94886 h 100791"/>
                  <a:gd name="connsiteX2" fmla="*/ 31051 w 241592"/>
                  <a:gd name="connsiteY2" fmla="*/ 71454 h 100791"/>
                  <a:gd name="connsiteX3" fmla="*/ 0 w 241592"/>
                  <a:gd name="connsiteY3" fmla="*/ 71454 h 100791"/>
                  <a:gd name="connsiteX4" fmla="*/ 0 w 241592"/>
                  <a:gd name="connsiteY4" fmla="*/ 61929 h 100791"/>
                  <a:gd name="connsiteX5" fmla="*/ 33433 w 241592"/>
                  <a:gd name="connsiteY5" fmla="*/ 62215 h 100791"/>
                  <a:gd name="connsiteX6" fmla="*/ 100203 w 241592"/>
                  <a:gd name="connsiteY6" fmla="*/ 86123 h 100791"/>
                  <a:gd name="connsiteX7" fmla="*/ 119348 w 241592"/>
                  <a:gd name="connsiteY7" fmla="*/ 91266 h 100791"/>
                  <a:gd name="connsiteX8" fmla="*/ 133731 w 241592"/>
                  <a:gd name="connsiteY8" fmla="*/ 87170 h 100791"/>
                  <a:gd name="connsiteX9" fmla="*/ 221266 w 241592"/>
                  <a:gd name="connsiteY9" fmla="*/ 29544 h 100791"/>
                  <a:gd name="connsiteX10" fmla="*/ 231934 w 241592"/>
                  <a:gd name="connsiteY10" fmla="*/ 18209 h 100791"/>
                  <a:gd name="connsiteX11" fmla="*/ 230315 w 241592"/>
                  <a:gd name="connsiteY11" fmla="*/ 12590 h 100791"/>
                  <a:gd name="connsiteX12" fmla="*/ 204121 w 241592"/>
                  <a:gd name="connsiteY12" fmla="*/ 16971 h 100791"/>
                  <a:gd name="connsiteX13" fmla="*/ 144780 w 241592"/>
                  <a:gd name="connsiteY13" fmla="*/ 42593 h 100791"/>
                  <a:gd name="connsiteX14" fmla="*/ 140018 w 241592"/>
                  <a:gd name="connsiteY14" fmla="*/ 42879 h 100791"/>
                  <a:gd name="connsiteX15" fmla="*/ 139351 w 241592"/>
                  <a:gd name="connsiteY15" fmla="*/ 33354 h 100791"/>
                  <a:gd name="connsiteX16" fmla="*/ 144113 w 241592"/>
                  <a:gd name="connsiteY16" fmla="*/ 33068 h 100791"/>
                  <a:gd name="connsiteX17" fmla="*/ 198787 w 241592"/>
                  <a:gd name="connsiteY17" fmla="*/ 9065 h 100791"/>
                  <a:gd name="connsiteX18" fmla="*/ 237839 w 241592"/>
                  <a:gd name="connsiteY18" fmla="*/ 6779 h 100791"/>
                  <a:gd name="connsiteX19" fmla="*/ 241268 w 241592"/>
                  <a:gd name="connsiteY19" fmla="*/ 20210 h 100791"/>
                  <a:gd name="connsiteX20" fmla="*/ 226219 w 241592"/>
                  <a:gd name="connsiteY20" fmla="*/ 37736 h 100791"/>
                  <a:gd name="connsiteX21" fmla="*/ 139160 w 241592"/>
                  <a:gd name="connsiteY21" fmla="*/ 95076 h 100791"/>
                  <a:gd name="connsiteX22" fmla="*/ 119348 w 241592"/>
                  <a:gd name="connsiteY22" fmla="*/ 100791 h 10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1592" h="100791">
                    <a:moveTo>
                      <a:pt x="119443" y="100791"/>
                    </a:moveTo>
                    <a:cubicBezTo>
                      <a:pt x="108014" y="100791"/>
                      <a:pt x="96965" y="95076"/>
                      <a:pt x="96488" y="94886"/>
                    </a:cubicBezTo>
                    <a:lnTo>
                      <a:pt x="31051" y="71454"/>
                    </a:lnTo>
                    <a:lnTo>
                      <a:pt x="0" y="71454"/>
                    </a:lnTo>
                    <a:lnTo>
                      <a:pt x="0" y="61929"/>
                    </a:lnTo>
                    <a:lnTo>
                      <a:pt x="33433" y="62215"/>
                    </a:lnTo>
                    <a:lnTo>
                      <a:pt x="100203" y="86123"/>
                    </a:lnTo>
                    <a:cubicBezTo>
                      <a:pt x="100870" y="86408"/>
                      <a:pt x="110300" y="91266"/>
                      <a:pt x="119348" y="91266"/>
                    </a:cubicBezTo>
                    <a:cubicBezTo>
                      <a:pt x="127921" y="91266"/>
                      <a:pt x="133636" y="87266"/>
                      <a:pt x="133731" y="87170"/>
                    </a:cubicBezTo>
                    <a:lnTo>
                      <a:pt x="221266" y="29544"/>
                    </a:lnTo>
                    <a:cubicBezTo>
                      <a:pt x="223933" y="28020"/>
                      <a:pt x="230886" y="23162"/>
                      <a:pt x="231934" y="18209"/>
                    </a:cubicBezTo>
                    <a:cubicBezTo>
                      <a:pt x="232220" y="16971"/>
                      <a:pt x="232315" y="15161"/>
                      <a:pt x="230315" y="12590"/>
                    </a:cubicBezTo>
                    <a:cubicBezTo>
                      <a:pt x="223457" y="3636"/>
                      <a:pt x="204311" y="16781"/>
                      <a:pt x="204121" y="16971"/>
                    </a:cubicBezTo>
                    <a:cubicBezTo>
                      <a:pt x="202311" y="18114"/>
                      <a:pt x="165449" y="41165"/>
                      <a:pt x="144780" y="42593"/>
                    </a:cubicBezTo>
                    <a:lnTo>
                      <a:pt x="140018" y="42879"/>
                    </a:lnTo>
                    <a:lnTo>
                      <a:pt x="139351" y="33354"/>
                    </a:lnTo>
                    <a:lnTo>
                      <a:pt x="144113" y="33068"/>
                    </a:lnTo>
                    <a:cubicBezTo>
                      <a:pt x="159258" y="32021"/>
                      <a:pt x="188690" y="15352"/>
                      <a:pt x="198787" y="9065"/>
                    </a:cubicBezTo>
                    <a:cubicBezTo>
                      <a:pt x="208407" y="2207"/>
                      <a:pt x="227743" y="-6175"/>
                      <a:pt x="237839" y="6779"/>
                    </a:cubicBezTo>
                    <a:cubicBezTo>
                      <a:pt x="241078" y="10970"/>
                      <a:pt x="242221" y="15542"/>
                      <a:pt x="241268" y="20210"/>
                    </a:cubicBezTo>
                    <a:cubicBezTo>
                      <a:pt x="239173" y="30401"/>
                      <a:pt x="227552" y="37069"/>
                      <a:pt x="226219" y="37736"/>
                    </a:cubicBezTo>
                    <a:lnTo>
                      <a:pt x="139160" y="95076"/>
                    </a:lnTo>
                    <a:cubicBezTo>
                      <a:pt x="139160" y="95076"/>
                      <a:pt x="131159" y="100791"/>
                      <a:pt x="119348" y="1007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97CB5E6-B3B5-877C-A47E-2F254014AA3D}"/>
                  </a:ext>
                </a:extLst>
              </p:cNvPr>
              <p:cNvSpPr/>
              <p:nvPr/>
            </p:nvSpPr>
            <p:spPr>
              <a:xfrm>
                <a:off x="5948362" y="3427665"/>
                <a:ext cx="58864" cy="114395"/>
              </a:xfrm>
              <a:custGeom>
                <a:avLst/>
                <a:gdLst>
                  <a:gd name="connsiteX0" fmla="*/ 58865 w 58864"/>
                  <a:gd name="connsiteY0" fmla="*/ 114395 h 114395"/>
                  <a:gd name="connsiteX1" fmla="*/ 0 w 58864"/>
                  <a:gd name="connsiteY1" fmla="*/ 114395 h 114395"/>
                  <a:gd name="connsiteX2" fmla="*/ 0 w 58864"/>
                  <a:gd name="connsiteY2" fmla="*/ 0 h 114395"/>
                  <a:gd name="connsiteX3" fmla="*/ 58865 w 58864"/>
                  <a:gd name="connsiteY3" fmla="*/ 0 h 114395"/>
                  <a:gd name="connsiteX4" fmla="*/ 58865 w 58864"/>
                  <a:gd name="connsiteY4" fmla="*/ 114395 h 114395"/>
                  <a:gd name="connsiteX5" fmla="*/ 9525 w 58864"/>
                  <a:gd name="connsiteY5" fmla="*/ 104870 h 114395"/>
                  <a:gd name="connsiteX6" fmla="*/ 49340 w 58864"/>
                  <a:gd name="connsiteY6" fmla="*/ 104870 h 114395"/>
                  <a:gd name="connsiteX7" fmla="*/ 49340 w 58864"/>
                  <a:gd name="connsiteY7" fmla="*/ 9525 h 114395"/>
                  <a:gd name="connsiteX8" fmla="*/ 9525 w 58864"/>
                  <a:gd name="connsiteY8" fmla="*/ 9525 h 114395"/>
                  <a:gd name="connsiteX9" fmla="*/ 9525 w 58864"/>
                  <a:gd name="connsiteY9" fmla="*/ 104870 h 11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864" h="114395">
                    <a:moveTo>
                      <a:pt x="58865" y="114395"/>
                    </a:moveTo>
                    <a:lnTo>
                      <a:pt x="0" y="114395"/>
                    </a:lnTo>
                    <a:lnTo>
                      <a:pt x="0" y="0"/>
                    </a:lnTo>
                    <a:lnTo>
                      <a:pt x="58865" y="0"/>
                    </a:lnTo>
                    <a:lnTo>
                      <a:pt x="58865" y="114395"/>
                    </a:lnTo>
                    <a:close/>
                    <a:moveTo>
                      <a:pt x="9525" y="104870"/>
                    </a:moveTo>
                    <a:lnTo>
                      <a:pt x="49340" y="104870"/>
                    </a:lnTo>
                    <a:lnTo>
                      <a:pt x="49340" y="9525"/>
                    </a:lnTo>
                    <a:lnTo>
                      <a:pt x="9525" y="9525"/>
                    </a:lnTo>
                    <a:lnTo>
                      <a:pt x="9525" y="1048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32A27AE-A213-3A30-D41A-1BF9D64D68BA}"/>
                  </a:ext>
                </a:extLst>
              </p:cNvPr>
              <p:cNvSpPr/>
              <p:nvPr/>
            </p:nvSpPr>
            <p:spPr>
              <a:xfrm>
                <a:off x="5973031" y="3464146"/>
                <a:ext cx="9525" cy="70961"/>
              </a:xfrm>
              <a:custGeom>
                <a:avLst/>
                <a:gdLst>
                  <a:gd name="connsiteX0" fmla="*/ 0 w 9525"/>
                  <a:gd name="connsiteY0" fmla="*/ 0 h 70961"/>
                  <a:gd name="connsiteX1" fmla="*/ 9525 w 9525"/>
                  <a:gd name="connsiteY1" fmla="*/ 0 h 70961"/>
                  <a:gd name="connsiteX2" fmla="*/ 9525 w 9525"/>
                  <a:gd name="connsiteY2" fmla="*/ 70961 h 70961"/>
                  <a:gd name="connsiteX3" fmla="*/ 0 w 9525"/>
                  <a:gd name="connsiteY3" fmla="*/ 70961 h 7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0961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0961"/>
                    </a:lnTo>
                    <a:lnTo>
                      <a:pt x="0" y="709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0" name="Graphic 27">
              <a:extLst>
                <a:ext uri="{FF2B5EF4-FFF2-40B4-BE49-F238E27FC236}">
                  <a16:creationId xmlns:a16="http://schemas.microsoft.com/office/drawing/2014/main" id="{3220A770-346F-931E-2EFB-B64162D389E7}"/>
                </a:ext>
              </a:extLst>
            </p:cNvPr>
            <p:cNvGrpSpPr/>
            <p:nvPr/>
          </p:nvGrpSpPr>
          <p:grpSpPr>
            <a:xfrm>
              <a:off x="6014656" y="3300412"/>
              <a:ext cx="200024" cy="189166"/>
              <a:chOff x="6014656" y="3300412"/>
              <a:chExt cx="200024" cy="189166"/>
            </a:xfrm>
            <a:grpFill/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5EA9711-7739-7D7C-94BD-49ECFA374A95}"/>
                  </a:ext>
                </a:extLst>
              </p:cNvPr>
              <p:cNvSpPr/>
              <p:nvPr/>
            </p:nvSpPr>
            <p:spPr>
              <a:xfrm>
                <a:off x="6014656" y="3301364"/>
                <a:ext cx="198596" cy="129063"/>
              </a:xfrm>
              <a:custGeom>
                <a:avLst/>
                <a:gdLst>
                  <a:gd name="connsiteX0" fmla="*/ 6763 w 198596"/>
                  <a:gd name="connsiteY0" fmla="*/ 129064 h 129063"/>
                  <a:gd name="connsiteX1" fmla="*/ 0 w 198596"/>
                  <a:gd name="connsiteY1" fmla="*/ 122301 h 129063"/>
                  <a:gd name="connsiteX2" fmla="*/ 62960 w 198596"/>
                  <a:gd name="connsiteY2" fmla="*/ 59341 h 129063"/>
                  <a:gd name="connsiteX3" fmla="*/ 99250 w 198596"/>
                  <a:gd name="connsiteY3" fmla="*/ 85154 h 129063"/>
                  <a:gd name="connsiteX4" fmla="*/ 192215 w 198596"/>
                  <a:gd name="connsiteY4" fmla="*/ 0 h 129063"/>
                  <a:gd name="connsiteX5" fmla="*/ 198596 w 198596"/>
                  <a:gd name="connsiteY5" fmla="*/ 6953 h 129063"/>
                  <a:gd name="connsiteX6" fmla="*/ 99917 w 198596"/>
                  <a:gd name="connsiteY6" fmla="*/ 97346 h 129063"/>
                  <a:gd name="connsiteX7" fmla="*/ 64008 w 198596"/>
                  <a:gd name="connsiteY7" fmla="*/ 71819 h 129063"/>
                  <a:gd name="connsiteX8" fmla="*/ 6763 w 198596"/>
                  <a:gd name="connsiteY8" fmla="*/ 129064 h 12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96" h="129063">
                    <a:moveTo>
                      <a:pt x="6763" y="129064"/>
                    </a:moveTo>
                    <a:lnTo>
                      <a:pt x="0" y="122301"/>
                    </a:lnTo>
                    <a:lnTo>
                      <a:pt x="62960" y="59341"/>
                    </a:lnTo>
                    <a:lnTo>
                      <a:pt x="99250" y="85154"/>
                    </a:lnTo>
                    <a:lnTo>
                      <a:pt x="192215" y="0"/>
                    </a:lnTo>
                    <a:lnTo>
                      <a:pt x="198596" y="6953"/>
                    </a:lnTo>
                    <a:lnTo>
                      <a:pt x="99917" y="97346"/>
                    </a:lnTo>
                    <a:lnTo>
                      <a:pt x="64008" y="71819"/>
                    </a:lnTo>
                    <a:lnTo>
                      <a:pt x="6763" y="1290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4D40DAA-D044-7237-00B5-8EAEA0AFD5F3}"/>
                  </a:ext>
                </a:extLst>
              </p:cNvPr>
              <p:cNvSpPr/>
              <p:nvPr/>
            </p:nvSpPr>
            <p:spPr>
              <a:xfrm>
                <a:off x="6187058" y="3300412"/>
                <a:ext cx="27622" cy="27622"/>
              </a:xfrm>
              <a:custGeom>
                <a:avLst/>
                <a:gdLst>
                  <a:gd name="connsiteX0" fmla="*/ 27622 w 27622"/>
                  <a:gd name="connsiteY0" fmla="*/ 27623 h 27622"/>
                  <a:gd name="connsiteX1" fmla="*/ 18097 w 27622"/>
                  <a:gd name="connsiteY1" fmla="*/ 27623 h 27622"/>
                  <a:gd name="connsiteX2" fmla="*/ 18097 w 27622"/>
                  <a:gd name="connsiteY2" fmla="*/ 9525 h 27622"/>
                  <a:gd name="connsiteX3" fmla="*/ 0 w 27622"/>
                  <a:gd name="connsiteY3" fmla="*/ 9525 h 27622"/>
                  <a:gd name="connsiteX4" fmla="*/ 0 w 27622"/>
                  <a:gd name="connsiteY4" fmla="*/ 0 h 27622"/>
                  <a:gd name="connsiteX5" fmla="*/ 27622 w 27622"/>
                  <a:gd name="connsiteY5" fmla="*/ 0 h 27622"/>
                  <a:gd name="connsiteX6" fmla="*/ 27622 w 27622"/>
                  <a:gd name="connsiteY6" fmla="*/ 27623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" h="27622">
                    <a:moveTo>
                      <a:pt x="27622" y="27623"/>
                    </a:moveTo>
                    <a:lnTo>
                      <a:pt x="18097" y="27623"/>
                    </a:lnTo>
                    <a:lnTo>
                      <a:pt x="18097" y="9525"/>
                    </a:lnTo>
                    <a:lnTo>
                      <a:pt x="0" y="9525"/>
                    </a:lnTo>
                    <a:lnTo>
                      <a:pt x="0" y="0"/>
                    </a:lnTo>
                    <a:lnTo>
                      <a:pt x="27622" y="0"/>
                    </a:lnTo>
                    <a:lnTo>
                      <a:pt x="27622" y="276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11E7384-CDEE-F8BE-B4CB-C5CA731BBDA6}"/>
                  </a:ext>
                </a:extLst>
              </p:cNvPr>
              <p:cNvSpPr/>
              <p:nvPr/>
            </p:nvSpPr>
            <p:spPr>
              <a:xfrm>
                <a:off x="6037325" y="3403377"/>
                <a:ext cx="9525" cy="46577"/>
              </a:xfrm>
              <a:custGeom>
                <a:avLst/>
                <a:gdLst>
                  <a:gd name="connsiteX0" fmla="*/ 0 w 9525"/>
                  <a:gd name="connsiteY0" fmla="*/ 0 h 46577"/>
                  <a:gd name="connsiteX1" fmla="*/ 9525 w 9525"/>
                  <a:gd name="connsiteY1" fmla="*/ 0 h 46577"/>
                  <a:gd name="connsiteX2" fmla="*/ 9525 w 9525"/>
                  <a:gd name="connsiteY2" fmla="*/ 46577 h 46577"/>
                  <a:gd name="connsiteX3" fmla="*/ 0 w 9525"/>
                  <a:gd name="connsiteY3" fmla="*/ 46577 h 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6577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46577"/>
                    </a:lnTo>
                    <a:lnTo>
                      <a:pt x="0" y="465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230D91A-773B-CD35-E689-4FEDA80E86E9}"/>
                  </a:ext>
                </a:extLst>
              </p:cNvPr>
              <p:cNvSpPr/>
              <p:nvPr/>
            </p:nvSpPr>
            <p:spPr>
              <a:xfrm>
                <a:off x="6073425" y="3368515"/>
                <a:ext cx="9525" cy="94583"/>
              </a:xfrm>
              <a:custGeom>
                <a:avLst/>
                <a:gdLst>
                  <a:gd name="connsiteX0" fmla="*/ 0 w 9525"/>
                  <a:gd name="connsiteY0" fmla="*/ 0 h 94583"/>
                  <a:gd name="connsiteX1" fmla="*/ 9525 w 9525"/>
                  <a:gd name="connsiteY1" fmla="*/ 0 h 94583"/>
                  <a:gd name="connsiteX2" fmla="*/ 9525 w 9525"/>
                  <a:gd name="connsiteY2" fmla="*/ 94583 h 94583"/>
                  <a:gd name="connsiteX3" fmla="*/ 0 w 9525"/>
                  <a:gd name="connsiteY3" fmla="*/ 94583 h 9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4583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94583"/>
                    </a:lnTo>
                    <a:lnTo>
                      <a:pt x="0" y="945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AF1EF5F-FAE1-DAE1-ECE2-D07B7338FC28}"/>
                  </a:ext>
                </a:extLst>
              </p:cNvPr>
              <p:cNvSpPr/>
              <p:nvPr/>
            </p:nvSpPr>
            <p:spPr>
              <a:xfrm>
                <a:off x="6109525" y="3389947"/>
                <a:ext cx="9525" cy="79628"/>
              </a:xfrm>
              <a:custGeom>
                <a:avLst/>
                <a:gdLst>
                  <a:gd name="connsiteX0" fmla="*/ 0 w 9525"/>
                  <a:gd name="connsiteY0" fmla="*/ 0 h 79628"/>
                  <a:gd name="connsiteX1" fmla="*/ 9525 w 9525"/>
                  <a:gd name="connsiteY1" fmla="*/ 0 h 79628"/>
                  <a:gd name="connsiteX2" fmla="*/ 9525 w 9525"/>
                  <a:gd name="connsiteY2" fmla="*/ 79629 h 79628"/>
                  <a:gd name="connsiteX3" fmla="*/ 0 w 9525"/>
                  <a:gd name="connsiteY3" fmla="*/ 79629 h 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9628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9629"/>
                    </a:lnTo>
                    <a:lnTo>
                      <a:pt x="0" y="7962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533D442-6AF3-788D-F4B0-1FB0CB550D37}"/>
                  </a:ext>
                </a:extLst>
              </p:cNvPr>
              <p:cNvSpPr/>
              <p:nvPr/>
            </p:nvSpPr>
            <p:spPr>
              <a:xfrm>
                <a:off x="6145529" y="3358419"/>
                <a:ext cx="9525" cy="131159"/>
              </a:xfrm>
              <a:custGeom>
                <a:avLst/>
                <a:gdLst>
                  <a:gd name="connsiteX0" fmla="*/ 0 w 9525"/>
                  <a:gd name="connsiteY0" fmla="*/ 0 h 131159"/>
                  <a:gd name="connsiteX1" fmla="*/ 9525 w 9525"/>
                  <a:gd name="connsiteY1" fmla="*/ 0 h 131159"/>
                  <a:gd name="connsiteX2" fmla="*/ 9525 w 9525"/>
                  <a:gd name="connsiteY2" fmla="*/ 131159 h 131159"/>
                  <a:gd name="connsiteX3" fmla="*/ 0 w 9525"/>
                  <a:gd name="connsiteY3" fmla="*/ 131159 h 13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1159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1159"/>
                    </a:lnTo>
                    <a:lnTo>
                      <a:pt x="0" y="1311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C85BA5D-F1F4-E51B-974E-C4E4D99E0AAA}"/>
                  </a:ext>
                </a:extLst>
              </p:cNvPr>
              <p:cNvSpPr/>
              <p:nvPr/>
            </p:nvSpPr>
            <p:spPr>
              <a:xfrm>
                <a:off x="6181629" y="3328510"/>
                <a:ext cx="9525" cy="145161"/>
              </a:xfrm>
              <a:custGeom>
                <a:avLst/>
                <a:gdLst>
                  <a:gd name="connsiteX0" fmla="*/ 0 w 9525"/>
                  <a:gd name="connsiteY0" fmla="*/ 0 h 145161"/>
                  <a:gd name="connsiteX1" fmla="*/ 9525 w 9525"/>
                  <a:gd name="connsiteY1" fmla="*/ 0 h 145161"/>
                  <a:gd name="connsiteX2" fmla="*/ 9525 w 9525"/>
                  <a:gd name="connsiteY2" fmla="*/ 145161 h 145161"/>
                  <a:gd name="connsiteX3" fmla="*/ 0 w 9525"/>
                  <a:gd name="connsiteY3" fmla="*/ 145161 h 145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45161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45161"/>
                    </a:lnTo>
                    <a:lnTo>
                      <a:pt x="0" y="1451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D523298-4599-E9AD-D03C-9D2243B671FF}"/>
              </a:ext>
            </a:extLst>
          </p:cNvPr>
          <p:cNvGrpSpPr/>
          <p:nvPr/>
        </p:nvGrpSpPr>
        <p:grpSpPr>
          <a:xfrm>
            <a:off x="1501996" y="1106591"/>
            <a:ext cx="813883" cy="813780"/>
            <a:chOff x="5886449" y="3219450"/>
            <a:chExt cx="419153" cy="419100"/>
          </a:xfrm>
          <a:solidFill>
            <a:schemeClr val="bg2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A94DF00-EA3E-0FD8-92E8-474373A6F025}"/>
                </a:ext>
              </a:extLst>
            </p:cNvPr>
            <p:cNvSpPr/>
            <p:nvPr/>
          </p:nvSpPr>
          <p:spPr>
            <a:xfrm>
              <a:off x="5886449" y="3219450"/>
              <a:ext cx="419153" cy="419100"/>
            </a:xfrm>
            <a:custGeom>
              <a:avLst/>
              <a:gdLst>
                <a:gd name="connsiteX0" fmla="*/ 381095 w 419153"/>
                <a:gd name="connsiteY0" fmla="*/ 419100 h 419100"/>
                <a:gd name="connsiteX1" fmla="*/ 356045 w 419153"/>
                <a:gd name="connsiteY1" fmla="*/ 408813 h 419100"/>
                <a:gd name="connsiteX2" fmla="*/ 243364 w 419153"/>
                <a:gd name="connsiteY2" fmla="*/ 296132 h 419100"/>
                <a:gd name="connsiteX3" fmla="*/ 242983 w 419153"/>
                <a:gd name="connsiteY3" fmla="*/ 295561 h 419100"/>
                <a:gd name="connsiteX4" fmla="*/ 242316 w 419153"/>
                <a:gd name="connsiteY4" fmla="*/ 294513 h 419100"/>
                <a:gd name="connsiteX5" fmla="*/ 238697 w 419153"/>
                <a:gd name="connsiteY5" fmla="*/ 292608 h 419100"/>
                <a:gd name="connsiteX6" fmla="*/ 236506 w 419153"/>
                <a:gd name="connsiteY6" fmla="*/ 293180 h 419100"/>
                <a:gd name="connsiteX7" fmla="*/ 157353 w 419153"/>
                <a:gd name="connsiteY7" fmla="*/ 314611 h 419100"/>
                <a:gd name="connsiteX8" fmla="*/ 46006 w 419153"/>
                <a:gd name="connsiteY8" fmla="*/ 268605 h 419100"/>
                <a:gd name="connsiteX9" fmla="*/ 46006 w 419153"/>
                <a:gd name="connsiteY9" fmla="*/ 46006 h 419100"/>
                <a:gd name="connsiteX10" fmla="*/ 157353 w 419153"/>
                <a:gd name="connsiteY10" fmla="*/ 0 h 419100"/>
                <a:gd name="connsiteX11" fmla="*/ 268700 w 419153"/>
                <a:gd name="connsiteY11" fmla="*/ 46006 h 419100"/>
                <a:gd name="connsiteX12" fmla="*/ 293275 w 419153"/>
                <a:gd name="connsiteY12" fmla="*/ 236506 h 419100"/>
                <a:gd name="connsiteX13" fmla="*/ 294608 w 419153"/>
                <a:gd name="connsiteY13" fmla="*/ 242411 h 419100"/>
                <a:gd name="connsiteX14" fmla="*/ 295561 w 419153"/>
                <a:gd name="connsiteY14" fmla="*/ 242983 h 419100"/>
                <a:gd name="connsiteX15" fmla="*/ 296132 w 419153"/>
                <a:gd name="connsiteY15" fmla="*/ 243269 h 419100"/>
                <a:gd name="connsiteX16" fmla="*/ 408908 w 419153"/>
                <a:gd name="connsiteY16" fmla="*/ 356045 h 419100"/>
                <a:gd name="connsiteX17" fmla="*/ 407956 w 419153"/>
                <a:gd name="connsiteY17" fmla="*/ 407861 h 419100"/>
                <a:gd name="connsiteX18" fmla="*/ 381953 w 419153"/>
                <a:gd name="connsiteY18" fmla="*/ 419100 h 419100"/>
                <a:gd name="connsiteX19" fmla="*/ 381191 w 419153"/>
                <a:gd name="connsiteY19" fmla="*/ 419100 h 419100"/>
                <a:gd name="connsiteX20" fmla="*/ 381095 w 419153"/>
                <a:gd name="connsiteY20" fmla="*/ 419100 h 419100"/>
                <a:gd name="connsiteX21" fmla="*/ 313468 w 419153"/>
                <a:gd name="connsiteY21" fmla="*/ 292227 h 419100"/>
                <a:gd name="connsiteX22" fmla="*/ 292227 w 419153"/>
                <a:gd name="connsiteY22" fmla="*/ 313468 h 419100"/>
                <a:gd name="connsiteX23" fmla="*/ 290989 w 419153"/>
                <a:gd name="connsiteY23" fmla="*/ 316611 h 419100"/>
                <a:gd name="connsiteX24" fmla="*/ 292227 w 419153"/>
                <a:gd name="connsiteY24" fmla="*/ 319754 h 419100"/>
                <a:gd name="connsiteX25" fmla="*/ 368808 w 419153"/>
                <a:gd name="connsiteY25" fmla="*/ 396240 h 419100"/>
                <a:gd name="connsiteX26" fmla="*/ 381286 w 419153"/>
                <a:gd name="connsiteY26" fmla="*/ 401288 h 419100"/>
                <a:gd name="connsiteX27" fmla="*/ 381667 w 419153"/>
                <a:gd name="connsiteY27" fmla="*/ 401288 h 419100"/>
                <a:gd name="connsiteX28" fmla="*/ 395288 w 419153"/>
                <a:gd name="connsiteY28" fmla="*/ 395288 h 419100"/>
                <a:gd name="connsiteX29" fmla="*/ 396240 w 419153"/>
                <a:gd name="connsiteY29" fmla="*/ 368808 h 419100"/>
                <a:gd name="connsiteX30" fmla="*/ 319659 w 419153"/>
                <a:gd name="connsiteY30" fmla="*/ 292227 h 419100"/>
                <a:gd name="connsiteX31" fmla="*/ 316516 w 419153"/>
                <a:gd name="connsiteY31" fmla="*/ 290989 h 419100"/>
                <a:gd name="connsiteX32" fmla="*/ 313373 w 419153"/>
                <a:gd name="connsiteY32" fmla="*/ 292227 h 419100"/>
                <a:gd name="connsiteX33" fmla="*/ 281654 w 419153"/>
                <a:gd name="connsiteY33" fmla="*/ 256318 h 419100"/>
                <a:gd name="connsiteX34" fmla="*/ 278511 w 419153"/>
                <a:gd name="connsiteY34" fmla="*/ 257937 h 419100"/>
                <a:gd name="connsiteX35" fmla="*/ 268700 w 419153"/>
                <a:gd name="connsiteY35" fmla="*/ 268796 h 419100"/>
                <a:gd name="connsiteX36" fmla="*/ 257842 w 419153"/>
                <a:gd name="connsiteY36" fmla="*/ 278606 h 419100"/>
                <a:gd name="connsiteX37" fmla="*/ 256223 w 419153"/>
                <a:gd name="connsiteY37" fmla="*/ 281750 h 419100"/>
                <a:gd name="connsiteX38" fmla="*/ 257461 w 419153"/>
                <a:gd name="connsiteY38" fmla="*/ 285083 h 419100"/>
                <a:gd name="connsiteX39" fmla="*/ 273272 w 419153"/>
                <a:gd name="connsiteY39" fmla="*/ 300800 h 419100"/>
                <a:gd name="connsiteX40" fmla="*/ 276416 w 419153"/>
                <a:gd name="connsiteY40" fmla="*/ 302038 h 419100"/>
                <a:gd name="connsiteX41" fmla="*/ 279559 w 419153"/>
                <a:gd name="connsiteY41" fmla="*/ 300704 h 419100"/>
                <a:gd name="connsiteX42" fmla="*/ 300800 w 419153"/>
                <a:gd name="connsiteY42" fmla="*/ 279464 h 419100"/>
                <a:gd name="connsiteX43" fmla="*/ 302038 w 419153"/>
                <a:gd name="connsiteY43" fmla="*/ 276320 h 419100"/>
                <a:gd name="connsiteX44" fmla="*/ 300800 w 419153"/>
                <a:gd name="connsiteY44" fmla="*/ 273177 h 419100"/>
                <a:gd name="connsiteX45" fmla="*/ 284988 w 419153"/>
                <a:gd name="connsiteY45" fmla="*/ 257366 h 419100"/>
                <a:gd name="connsiteX46" fmla="*/ 281845 w 419153"/>
                <a:gd name="connsiteY46" fmla="*/ 256127 h 419100"/>
                <a:gd name="connsiteX47" fmla="*/ 281654 w 419153"/>
                <a:gd name="connsiteY47" fmla="*/ 256127 h 419100"/>
                <a:gd name="connsiteX48" fmla="*/ 58769 w 419153"/>
                <a:gd name="connsiteY48" fmla="*/ 58769 h 419100"/>
                <a:gd name="connsiteX49" fmla="*/ 18002 w 419153"/>
                <a:gd name="connsiteY49" fmla="*/ 157353 h 419100"/>
                <a:gd name="connsiteX50" fmla="*/ 58769 w 419153"/>
                <a:gd name="connsiteY50" fmla="*/ 255937 h 419100"/>
                <a:gd name="connsiteX51" fmla="*/ 157353 w 419153"/>
                <a:gd name="connsiteY51" fmla="*/ 296704 h 419100"/>
                <a:gd name="connsiteX52" fmla="*/ 255937 w 419153"/>
                <a:gd name="connsiteY52" fmla="*/ 255937 h 419100"/>
                <a:gd name="connsiteX53" fmla="*/ 255937 w 419153"/>
                <a:gd name="connsiteY53" fmla="*/ 58674 h 419100"/>
                <a:gd name="connsiteX54" fmla="*/ 157353 w 419153"/>
                <a:gd name="connsiteY54" fmla="*/ 17907 h 419100"/>
                <a:gd name="connsiteX55" fmla="*/ 58769 w 419153"/>
                <a:gd name="connsiteY55" fmla="*/ 58674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19153" h="419100">
                  <a:moveTo>
                    <a:pt x="381095" y="419100"/>
                  </a:moveTo>
                  <a:cubicBezTo>
                    <a:pt x="371570" y="419100"/>
                    <a:pt x="362712" y="415481"/>
                    <a:pt x="356045" y="408813"/>
                  </a:cubicBezTo>
                  <a:lnTo>
                    <a:pt x="243364" y="296132"/>
                  </a:lnTo>
                  <a:cubicBezTo>
                    <a:pt x="243364" y="296132"/>
                    <a:pt x="243173" y="295751"/>
                    <a:pt x="242983" y="295561"/>
                  </a:cubicBezTo>
                  <a:cubicBezTo>
                    <a:pt x="242792" y="295180"/>
                    <a:pt x="242602" y="294894"/>
                    <a:pt x="242316" y="294513"/>
                  </a:cubicBezTo>
                  <a:cubicBezTo>
                    <a:pt x="241459" y="293275"/>
                    <a:pt x="240125" y="292608"/>
                    <a:pt x="238697" y="292608"/>
                  </a:cubicBezTo>
                  <a:cubicBezTo>
                    <a:pt x="237935" y="292608"/>
                    <a:pt x="237173" y="292799"/>
                    <a:pt x="236506" y="293180"/>
                  </a:cubicBezTo>
                  <a:cubicBezTo>
                    <a:pt x="212408" y="307181"/>
                    <a:pt x="184976" y="314611"/>
                    <a:pt x="157353" y="314611"/>
                  </a:cubicBezTo>
                  <a:cubicBezTo>
                    <a:pt x="115253" y="314611"/>
                    <a:pt x="75724" y="298228"/>
                    <a:pt x="46006" y="268605"/>
                  </a:cubicBezTo>
                  <a:cubicBezTo>
                    <a:pt x="-15335" y="207264"/>
                    <a:pt x="-15335" y="107442"/>
                    <a:pt x="46006" y="46006"/>
                  </a:cubicBezTo>
                  <a:cubicBezTo>
                    <a:pt x="75724" y="16383"/>
                    <a:pt x="115253" y="0"/>
                    <a:pt x="157353" y="0"/>
                  </a:cubicBezTo>
                  <a:cubicBezTo>
                    <a:pt x="199454" y="0"/>
                    <a:pt x="238982" y="16383"/>
                    <a:pt x="268700" y="46006"/>
                  </a:cubicBezTo>
                  <a:cubicBezTo>
                    <a:pt x="319088" y="96393"/>
                    <a:pt x="329184" y="174689"/>
                    <a:pt x="293275" y="236506"/>
                  </a:cubicBezTo>
                  <a:cubicBezTo>
                    <a:pt x="292132" y="238506"/>
                    <a:pt x="292703" y="241078"/>
                    <a:pt x="294608" y="242411"/>
                  </a:cubicBezTo>
                  <a:cubicBezTo>
                    <a:pt x="294894" y="242602"/>
                    <a:pt x="295275" y="242792"/>
                    <a:pt x="295561" y="242983"/>
                  </a:cubicBezTo>
                  <a:cubicBezTo>
                    <a:pt x="295751" y="243078"/>
                    <a:pt x="295942" y="243173"/>
                    <a:pt x="296132" y="243269"/>
                  </a:cubicBezTo>
                  <a:lnTo>
                    <a:pt x="408908" y="356045"/>
                  </a:lnTo>
                  <a:cubicBezTo>
                    <a:pt x="422910" y="370046"/>
                    <a:pt x="422529" y="393383"/>
                    <a:pt x="407956" y="407861"/>
                  </a:cubicBezTo>
                  <a:cubicBezTo>
                    <a:pt x="401003" y="414814"/>
                    <a:pt x="391763" y="418814"/>
                    <a:pt x="381953" y="419100"/>
                  </a:cubicBezTo>
                  <a:cubicBezTo>
                    <a:pt x="381667" y="419100"/>
                    <a:pt x="381476" y="419100"/>
                    <a:pt x="381191" y="419100"/>
                  </a:cubicBezTo>
                  <a:lnTo>
                    <a:pt x="381095" y="419100"/>
                  </a:lnTo>
                  <a:close/>
                  <a:moveTo>
                    <a:pt x="313468" y="292227"/>
                  </a:moveTo>
                  <a:lnTo>
                    <a:pt x="292227" y="313468"/>
                  </a:lnTo>
                  <a:cubicBezTo>
                    <a:pt x="291370" y="314325"/>
                    <a:pt x="290989" y="315373"/>
                    <a:pt x="290989" y="316611"/>
                  </a:cubicBezTo>
                  <a:cubicBezTo>
                    <a:pt x="290989" y="317849"/>
                    <a:pt x="291465" y="318897"/>
                    <a:pt x="292227" y="319754"/>
                  </a:cubicBezTo>
                  <a:lnTo>
                    <a:pt x="368808" y="396240"/>
                  </a:lnTo>
                  <a:cubicBezTo>
                    <a:pt x="371856" y="399288"/>
                    <a:pt x="376047" y="401003"/>
                    <a:pt x="381286" y="401288"/>
                  </a:cubicBezTo>
                  <a:cubicBezTo>
                    <a:pt x="381286" y="401288"/>
                    <a:pt x="381572" y="401288"/>
                    <a:pt x="381667" y="401288"/>
                  </a:cubicBezTo>
                  <a:cubicBezTo>
                    <a:pt x="386715" y="401193"/>
                    <a:pt x="391573" y="399002"/>
                    <a:pt x="395288" y="395288"/>
                  </a:cubicBezTo>
                  <a:cubicBezTo>
                    <a:pt x="402812" y="387763"/>
                    <a:pt x="403289" y="375857"/>
                    <a:pt x="396240" y="368808"/>
                  </a:cubicBezTo>
                  <a:lnTo>
                    <a:pt x="319659" y="292227"/>
                  </a:lnTo>
                  <a:cubicBezTo>
                    <a:pt x="318802" y="291370"/>
                    <a:pt x="317754" y="290989"/>
                    <a:pt x="316516" y="290989"/>
                  </a:cubicBezTo>
                  <a:cubicBezTo>
                    <a:pt x="315278" y="290989"/>
                    <a:pt x="314230" y="291465"/>
                    <a:pt x="313373" y="292227"/>
                  </a:cubicBezTo>
                  <a:close/>
                  <a:moveTo>
                    <a:pt x="281654" y="256318"/>
                  </a:moveTo>
                  <a:cubicBezTo>
                    <a:pt x="280416" y="256318"/>
                    <a:pt x="279273" y="256985"/>
                    <a:pt x="278511" y="257937"/>
                  </a:cubicBezTo>
                  <a:cubicBezTo>
                    <a:pt x="274987" y="262128"/>
                    <a:pt x="271844" y="265652"/>
                    <a:pt x="268700" y="268796"/>
                  </a:cubicBezTo>
                  <a:cubicBezTo>
                    <a:pt x="265557" y="271939"/>
                    <a:pt x="262033" y="275177"/>
                    <a:pt x="257842" y="278606"/>
                  </a:cubicBezTo>
                  <a:cubicBezTo>
                    <a:pt x="256889" y="279368"/>
                    <a:pt x="256318" y="280511"/>
                    <a:pt x="256223" y="281750"/>
                  </a:cubicBezTo>
                  <a:cubicBezTo>
                    <a:pt x="256223" y="282988"/>
                    <a:pt x="256604" y="284226"/>
                    <a:pt x="257461" y="285083"/>
                  </a:cubicBezTo>
                  <a:lnTo>
                    <a:pt x="273272" y="300800"/>
                  </a:lnTo>
                  <a:cubicBezTo>
                    <a:pt x="274130" y="301657"/>
                    <a:pt x="275273" y="302038"/>
                    <a:pt x="276416" y="302038"/>
                  </a:cubicBezTo>
                  <a:cubicBezTo>
                    <a:pt x="277559" y="302038"/>
                    <a:pt x="278702" y="301562"/>
                    <a:pt x="279559" y="300704"/>
                  </a:cubicBezTo>
                  <a:lnTo>
                    <a:pt x="300800" y="279464"/>
                  </a:lnTo>
                  <a:cubicBezTo>
                    <a:pt x="301657" y="278606"/>
                    <a:pt x="302038" y="277559"/>
                    <a:pt x="302038" y="276320"/>
                  </a:cubicBezTo>
                  <a:cubicBezTo>
                    <a:pt x="302038" y="275082"/>
                    <a:pt x="301562" y="274034"/>
                    <a:pt x="300800" y="273177"/>
                  </a:cubicBezTo>
                  <a:lnTo>
                    <a:pt x="284988" y="257366"/>
                  </a:lnTo>
                  <a:cubicBezTo>
                    <a:pt x="284131" y="256508"/>
                    <a:pt x="283083" y="256127"/>
                    <a:pt x="281845" y="256127"/>
                  </a:cubicBezTo>
                  <a:cubicBezTo>
                    <a:pt x="281845" y="256127"/>
                    <a:pt x="281750" y="256127"/>
                    <a:pt x="281654" y="256127"/>
                  </a:cubicBezTo>
                  <a:close/>
                  <a:moveTo>
                    <a:pt x="58769" y="58769"/>
                  </a:moveTo>
                  <a:cubicBezTo>
                    <a:pt x="32480" y="85058"/>
                    <a:pt x="18002" y="120110"/>
                    <a:pt x="18002" y="157353"/>
                  </a:cubicBezTo>
                  <a:cubicBezTo>
                    <a:pt x="18002" y="194596"/>
                    <a:pt x="32480" y="229648"/>
                    <a:pt x="58769" y="255937"/>
                  </a:cubicBezTo>
                  <a:cubicBezTo>
                    <a:pt x="85058" y="282226"/>
                    <a:pt x="120110" y="296704"/>
                    <a:pt x="157353" y="296704"/>
                  </a:cubicBezTo>
                  <a:cubicBezTo>
                    <a:pt x="194596" y="296704"/>
                    <a:pt x="229648" y="282226"/>
                    <a:pt x="255937" y="255937"/>
                  </a:cubicBezTo>
                  <a:cubicBezTo>
                    <a:pt x="310325" y="201549"/>
                    <a:pt x="310325" y="113062"/>
                    <a:pt x="255937" y="58674"/>
                  </a:cubicBezTo>
                  <a:cubicBezTo>
                    <a:pt x="229648" y="32385"/>
                    <a:pt x="194596" y="17907"/>
                    <a:pt x="157353" y="17907"/>
                  </a:cubicBezTo>
                  <a:cubicBezTo>
                    <a:pt x="120110" y="17907"/>
                    <a:pt x="85058" y="32385"/>
                    <a:pt x="58769" y="58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03AFA69-548C-24A8-C690-4820F35C002C}"/>
                </a:ext>
              </a:extLst>
            </p:cNvPr>
            <p:cNvSpPr/>
            <p:nvPr/>
          </p:nvSpPr>
          <p:spPr>
            <a:xfrm>
              <a:off x="5940266" y="3273170"/>
              <a:ext cx="207073" cy="207073"/>
            </a:xfrm>
            <a:custGeom>
              <a:avLst/>
              <a:gdLst>
                <a:gd name="connsiteX0" fmla="*/ 30289 w 207073"/>
                <a:gd name="connsiteY0" fmla="*/ 176784 h 207073"/>
                <a:gd name="connsiteX1" fmla="*/ 0 w 207073"/>
                <a:gd name="connsiteY1" fmla="*/ 103537 h 207073"/>
                <a:gd name="connsiteX2" fmla="*/ 30289 w 207073"/>
                <a:gd name="connsiteY2" fmla="*/ 30289 h 207073"/>
                <a:gd name="connsiteX3" fmla="*/ 103537 w 207073"/>
                <a:gd name="connsiteY3" fmla="*/ 0 h 207073"/>
                <a:gd name="connsiteX4" fmla="*/ 176784 w 207073"/>
                <a:gd name="connsiteY4" fmla="*/ 30289 h 207073"/>
                <a:gd name="connsiteX5" fmla="*/ 207074 w 207073"/>
                <a:gd name="connsiteY5" fmla="*/ 103537 h 207073"/>
                <a:gd name="connsiteX6" fmla="*/ 176784 w 207073"/>
                <a:gd name="connsiteY6" fmla="*/ 176784 h 207073"/>
                <a:gd name="connsiteX7" fmla="*/ 103537 w 207073"/>
                <a:gd name="connsiteY7" fmla="*/ 207074 h 207073"/>
                <a:gd name="connsiteX8" fmla="*/ 30289 w 207073"/>
                <a:gd name="connsiteY8" fmla="*/ 176784 h 207073"/>
                <a:gd name="connsiteX9" fmla="*/ 42958 w 207073"/>
                <a:gd name="connsiteY9" fmla="*/ 43053 h 207073"/>
                <a:gd name="connsiteX10" fmla="*/ 17907 w 207073"/>
                <a:gd name="connsiteY10" fmla="*/ 103537 h 207073"/>
                <a:gd name="connsiteX11" fmla="*/ 42958 w 207073"/>
                <a:gd name="connsiteY11" fmla="*/ 164021 h 207073"/>
                <a:gd name="connsiteX12" fmla="*/ 103442 w 207073"/>
                <a:gd name="connsiteY12" fmla="*/ 189071 h 207073"/>
                <a:gd name="connsiteX13" fmla="*/ 163925 w 207073"/>
                <a:gd name="connsiteY13" fmla="*/ 164021 h 207073"/>
                <a:gd name="connsiteX14" fmla="*/ 188976 w 207073"/>
                <a:gd name="connsiteY14" fmla="*/ 103537 h 207073"/>
                <a:gd name="connsiteX15" fmla="*/ 163925 w 207073"/>
                <a:gd name="connsiteY15" fmla="*/ 43053 h 207073"/>
                <a:gd name="connsiteX16" fmla="*/ 103442 w 207073"/>
                <a:gd name="connsiteY16" fmla="*/ 18002 h 207073"/>
                <a:gd name="connsiteX17" fmla="*/ 42958 w 207073"/>
                <a:gd name="connsiteY17" fmla="*/ 43053 h 20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073" h="207073">
                  <a:moveTo>
                    <a:pt x="30289" y="176784"/>
                  </a:moveTo>
                  <a:cubicBezTo>
                    <a:pt x="10763" y="157258"/>
                    <a:pt x="0" y="131255"/>
                    <a:pt x="0" y="103537"/>
                  </a:cubicBezTo>
                  <a:cubicBezTo>
                    <a:pt x="0" y="75819"/>
                    <a:pt x="10763" y="49911"/>
                    <a:pt x="30289" y="30289"/>
                  </a:cubicBezTo>
                  <a:cubicBezTo>
                    <a:pt x="49816" y="10763"/>
                    <a:pt x="75819" y="0"/>
                    <a:pt x="103537" y="0"/>
                  </a:cubicBezTo>
                  <a:cubicBezTo>
                    <a:pt x="131255" y="0"/>
                    <a:pt x="157258" y="10763"/>
                    <a:pt x="176784" y="30289"/>
                  </a:cubicBezTo>
                  <a:cubicBezTo>
                    <a:pt x="196310" y="49816"/>
                    <a:pt x="207074" y="75819"/>
                    <a:pt x="207074" y="103537"/>
                  </a:cubicBezTo>
                  <a:cubicBezTo>
                    <a:pt x="207074" y="131255"/>
                    <a:pt x="196310" y="157258"/>
                    <a:pt x="176784" y="176784"/>
                  </a:cubicBezTo>
                  <a:cubicBezTo>
                    <a:pt x="157258" y="196310"/>
                    <a:pt x="131255" y="207074"/>
                    <a:pt x="103537" y="207074"/>
                  </a:cubicBezTo>
                  <a:cubicBezTo>
                    <a:pt x="75819" y="207074"/>
                    <a:pt x="49911" y="196310"/>
                    <a:pt x="30289" y="176784"/>
                  </a:cubicBezTo>
                  <a:close/>
                  <a:moveTo>
                    <a:pt x="42958" y="43053"/>
                  </a:moveTo>
                  <a:cubicBezTo>
                    <a:pt x="26765" y="59245"/>
                    <a:pt x="17907" y="80677"/>
                    <a:pt x="17907" y="103537"/>
                  </a:cubicBezTo>
                  <a:cubicBezTo>
                    <a:pt x="17907" y="126397"/>
                    <a:pt x="26765" y="147923"/>
                    <a:pt x="42958" y="164021"/>
                  </a:cubicBezTo>
                  <a:cubicBezTo>
                    <a:pt x="59150" y="180213"/>
                    <a:pt x="80581" y="189071"/>
                    <a:pt x="103442" y="189071"/>
                  </a:cubicBezTo>
                  <a:cubicBezTo>
                    <a:pt x="126302" y="189071"/>
                    <a:pt x="147828" y="180213"/>
                    <a:pt x="163925" y="164021"/>
                  </a:cubicBezTo>
                  <a:cubicBezTo>
                    <a:pt x="180118" y="147828"/>
                    <a:pt x="188976" y="126397"/>
                    <a:pt x="188976" y="103537"/>
                  </a:cubicBezTo>
                  <a:cubicBezTo>
                    <a:pt x="188976" y="80677"/>
                    <a:pt x="180118" y="59150"/>
                    <a:pt x="163925" y="43053"/>
                  </a:cubicBezTo>
                  <a:cubicBezTo>
                    <a:pt x="147828" y="26956"/>
                    <a:pt x="126302" y="18002"/>
                    <a:pt x="103442" y="18002"/>
                  </a:cubicBezTo>
                  <a:cubicBezTo>
                    <a:pt x="80581" y="18002"/>
                    <a:pt x="59055" y="26861"/>
                    <a:pt x="42958" y="430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0A760C0-E3CE-09A0-35F8-C3002E1ACC37}"/>
                </a:ext>
              </a:extLst>
            </p:cNvPr>
            <p:cNvSpPr/>
            <p:nvPr/>
          </p:nvSpPr>
          <p:spPr>
            <a:xfrm>
              <a:off x="5988272" y="3321367"/>
              <a:ext cx="58102" cy="58102"/>
            </a:xfrm>
            <a:custGeom>
              <a:avLst/>
              <a:gdLst>
                <a:gd name="connsiteX0" fmla="*/ 9049 w 58102"/>
                <a:gd name="connsiteY0" fmla="*/ 58007 h 58102"/>
                <a:gd name="connsiteX1" fmla="*/ 18002 w 58102"/>
                <a:gd name="connsiteY1" fmla="*/ 49054 h 58102"/>
                <a:gd name="connsiteX2" fmla="*/ 49149 w 58102"/>
                <a:gd name="connsiteY2" fmla="*/ 17907 h 58102"/>
                <a:gd name="connsiteX3" fmla="*/ 58103 w 58102"/>
                <a:gd name="connsiteY3" fmla="*/ 8954 h 58102"/>
                <a:gd name="connsiteX4" fmla="*/ 49149 w 58102"/>
                <a:gd name="connsiteY4" fmla="*/ 0 h 58102"/>
                <a:gd name="connsiteX5" fmla="*/ 0 w 58102"/>
                <a:gd name="connsiteY5" fmla="*/ 49149 h 58102"/>
                <a:gd name="connsiteX6" fmla="*/ 8954 w 58102"/>
                <a:gd name="connsiteY6" fmla="*/ 58102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" h="58102">
                  <a:moveTo>
                    <a:pt x="9049" y="58007"/>
                  </a:moveTo>
                  <a:cubicBezTo>
                    <a:pt x="14002" y="58007"/>
                    <a:pt x="18002" y="54007"/>
                    <a:pt x="18002" y="49054"/>
                  </a:cubicBezTo>
                  <a:cubicBezTo>
                    <a:pt x="18002" y="31909"/>
                    <a:pt x="32004" y="17907"/>
                    <a:pt x="49149" y="17907"/>
                  </a:cubicBezTo>
                  <a:cubicBezTo>
                    <a:pt x="54102" y="17907"/>
                    <a:pt x="58103" y="13907"/>
                    <a:pt x="58103" y="8954"/>
                  </a:cubicBezTo>
                  <a:cubicBezTo>
                    <a:pt x="58103" y="4001"/>
                    <a:pt x="54102" y="0"/>
                    <a:pt x="49149" y="0"/>
                  </a:cubicBezTo>
                  <a:cubicBezTo>
                    <a:pt x="22098" y="0"/>
                    <a:pt x="0" y="22003"/>
                    <a:pt x="0" y="49149"/>
                  </a:cubicBezTo>
                  <a:cubicBezTo>
                    <a:pt x="0" y="54102"/>
                    <a:pt x="4001" y="58102"/>
                    <a:pt x="8954" y="58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5791328-A915-F84F-C811-417F4CC87E26}"/>
              </a:ext>
            </a:extLst>
          </p:cNvPr>
          <p:cNvGrpSpPr/>
          <p:nvPr/>
        </p:nvGrpSpPr>
        <p:grpSpPr>
          <a:xfrm>
            <a:off x="2417538" y="429094"/>
            <a:ext cx="719450" cy="719450"/>
            <a:chOff x="5886450" y="3219450"/>
            <a:chExt cx="419100" cy="419100"/>
          </a:xfrm>
          <a:solidFill>
            <a:schemeClr val="bg2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F541EE8-E02F-EBC2-16D1-9D716EDBFF27}"/>
                </a:ext>
              </a:extLst>
            </p:cNvPr>
            <p:cNvSpPr/>
            <p:nvPr/>
          </p:nvSpPr>
          <p:spPr>
            <a:xfrm>
              <a:off x="5886450" y="3219450"/>
              <a:ext cx="419100" cy="419100"/>
            </a:xfrm>
            <a:custGeom>
              <a:avLst/>
              <a:gdLst>
                <a:gd name="connsiteX0" fmla="*/ 32099 w 419100"/>
                <a:gd name="connsiteY0" fmla="*/ 419100 h 419100"/>
                <a:gd name="connsiteX1" fmla="*/ 0 w 419100"/>
                <a:gd name="connsiteY1" fmla="*/ 383381 h 419100"/>
                <a:gd name="connsiteX2" fmla="*/ 0 w 419100"/>
                <a:gd name="connsiteY2" fmla="*/ 28480 h 419100"/>
                <a:gd name="connsiteX3" fmla="*/ 32099 w 419100"/>
                <a:gd name="connsiteY3" fmla="*/ 0 h 419100"/>
                <a:gd name="connsiteX4" fmla="*/ 387001 w 419100"/>
                <a:gd name="connsiteY4" fmla="*/ 0 h 419100"/>
                <a:gd name="connsiteX5" fmla="*/ 419100 w 419100"/>
                <a:gd name="connsiteY5" fmla="*/ 28480 h 419100"/>
                <a:gd name="connsiteX6" fmla="*/ 419100 w 419100"/>
                <a:gd name="connsiteY6" fmla="*/ 142685 h 419100"/>
                <a:gd name="connsiteX7" fmla="*/ 410147 w 419100"/>
                <a:gd name="connsiteY7" fmla="*/ 151638 h 419100"/>
                <a:gd name="connsiteX8" fmla="*/ 401193 w 419100"/>
                <a:gd name="connsiteY8" fmla="*/ 142685 h 419100"/>
                <a:gd name="connsiteX9" fmla="*/ 401193 w 419100"/>
                <a:gd name="connsiteY9" fmla="*/ 102584 h 419100"/>
                <a:gd name="connsiteX10" fmla="*/ 396812 w 419100"/>
                <a:gd name="connsiteY10" fmla="*/ 98203 h 419100"/>
                <a:gd name="connsiteX11" fmla="*/ 22384 w 419100"/>
                <a:gd name="connsiteY11" fmla="*/ 98203 h 419100"/>
                <a:gd name="connsiteX12" fmla="*/ 18002 w 419100"/>
                <a:gd name="connsiteY12" fmla="*/ 102584 h 419100"/>
                <a:gd name="connsiteX13" fmla="*/ 18002 w 419100"/>
                <a:gd name="connsiteY13" fmla="*/ 383381 h 419100"/>
                <a:gd name="connsiteX14" fmla="*/ 32099 w 419100"/>
                <a:gd name="connsiteY14" fmla="*/ 401098 h 419100"/>
                <a:gd name="connsiteX15" fmla="*/ 156019 w 419100"/>
                <a:gd name="connsiteY15" fmla="*/ 401098 h 419100"/>
                <a:gd name="connsiteX16" fmla="*/ 164973 w 419100"/>
                <a:gd name="connsiteY16" fmla="*/ 410051 h 419100"/>
                <a:gd name="connsiteX17" fmla="*/ 156019 w 419100"/>
                <a:gd name="connsiteY17" fmla="*/ 419005 h 419100"/>
                <a:gd name="connsiteX18" fmla="*/ 32099 w 419100"/>
                <a:gd name="connsiteY18" fmla="*/ 419005 h 419100"/>
                <a:gd name="connsiteX19" fmla="*/ 32099 w 419100"/>
                <a:gd name="connsiteY19" fmla="*/ 18002 h 419100"/>
                <a:gd name="connsiteX20" fmla="*/ 18002 w 419100"/>
                <a:gd name="connsiteY20" fmla="*/ 28004 h 419100"/>
                <a:gd name="connsiteX21" fmla="*/ 18002 w 419100"/>
                <a:gd name="connsiteY21" fmla="*/ 28575 h 419100"/>
                <a:gd name="connsiteX22" fmla="*/ 18002 w 419100"/>
                <a:gd name="connsiteY22" fmla="*/ 75819 h 419100"/>
                <a:gd name="connsiteX23" fmla="*/ 22384 w 419100"/>
                <a:gd name="connsiteY23" fmla="*/ 80201 h 419100"/>
                <a:gd name="connsiteX24" fmla="*/ 396812 w 419100"/>
                <a:gd name="connsiteY24" fmla="*/ 80201 h 419100"/>
                <a:gd name="connsiteX25" fmla="*/ 401193 w 419100"/>
                <a:gd name="connsiteY25" fmla="*/ 75819 h 419100"/>
                <a:gd name="connsiteX26" fmla="*/ 401193 w 419100"/>
                <a:gd name="connsiteY26" fmla="*/ 28480 h 419100"/>
                <a:gd name="connsiteX27" fmla="*/ 401193 w 419100"/>
                <a:gd name="connsiteY27" fmla="*/ 27813 h 419100"/>
                <a:gd name="connsiteX28" fmla="*/ 387096 w 419100"/>
                <a:gd name="connsiteY28" fmla="*/ 17907 h 419100"/>
                <a:gd name="connsiteX29" fmla="*/ 32099 w 419100"/>
                <a:gd name="connsiteY29" fmla="*/ 1790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9100" h="419100">
                  <a:moveTo>
                    <a:pt x="32099" y="419100"/>
                  </a:moveTo>
                  <a:cubicBezTo>
                    <a:pt x="13811" y="419100"/>
                    <a:pt x="0" y="403765"/>
                    <a:pt x="0" y="383381"/>
                  </a:cubicBezTo>
                  <a:lnTo>
                    <a:pt x="0" y="28480"/>
                  </a:lnTo>
                  <a:cubicBezTo>
                    <a:pt x="0" y="13526"/>
                    <a:pt x="15335" y="0"/>
                    <a:pt x="32099" y="0"/>
                  </a:cubicBezTo>
                  <a:lnTo>
                    <a:pt x="387001" y="0"/>
                  </a:lnTo>
                  <a:cubicBezTo>
                    <a:pt x="403479" y="0"/>
                    <a:pt x="419100" y="13811"/>
                    <a:pt x="419100" y="28480"/>
                  </a:cubicBezTo>
                  <a:lnTo>
                    <a:pt x="419100" y="142685"/>
                  </a:lnTo>
                  <a:cubicBezTo>
                    <a:pt x="419100" y="147638"/>
                    <a:pt x="415100" y="151638"/>
                    <a:pt x="410147" y="151638"/>
                  </a:cubicBezTo>
                  <a:cubicBezTo>
                    <a:pt x="405194" y="151638"/>
                    <a:pt x="401193" y="147638"/>
                    <a:pt x="401193" y="142685"/>
                  </a:cubicBezTo>
                  <a:lnTo>
                    <a:pt x="401193" y="102584"/>
                  </a:lnTo>
                  <a:cubicBezTo>
                    <a:pt x="401193" y="100203"/>
                    <a:pt x="399193" y="98203"/>
                    <a:pt x="396812" y="98203"/>
                  </a:cubicBezTo>
                  <a:lnTo>
                    <a:pt x="22384" y="98203"/>
                  </a:lnTo>
                  <a:cubicBezTo>
                    <a:pt x="20003" y="98203"/>
                    <a:pt x="18002" y="100203"/>
                    <a:pt x="18002" y="102584"/>
                  </a:cubicBezTo>
                  <a:lnTo>
                    <a:pt x="18002" y="383381"/>
                  </a:lnTo>
                  <a:cubicBezTo>
                    <a:pt x="18002" y="393859"/>
                    <a:pt x="23813" y="401098"/>
                    <a:pt x="32099" y="401098"/>
                  </a:cubicBezTo>
                  <a:lnTo>
                    <a:pt x="156019" y="401098"/>
                  </a:lnTo>
                  <a:cubicBezTo>
                    <a:pt x="160973" y="401098"/>
                    <a:pt x="164973" y="405098"/>
                    <a:pt x="164973" y="410051"/>
                  </a:cubicBezTo>
                  <a:cubicBezTo>
                    <a:pt x="164973" y="415004"/>
                    <a:pt x="160973" y="419005"/>
                    <a:pt x="156019" y="419005"/>
                  </a:cubicBezTo>
                  <a:lnTo>
                    <a:pt x="32099" y="419005"/>
                  </a:lnTo>
                  <a:close/>
                  <a:moveTo>
                    <a:pt x="32099" y="18002"/>
                  </a:moveTo>
                  <a:cubicBezTo>
                    <a:pt x="24479" y="18002"/>
                    <a:pt x="18574" y="24003"/>
                    <a:pt x="18002" y="28004"/>
                  </a:cubicBezTo>
                  <a:cubicBezTo>
                    <a:pt x="18002" y="28194"/>
                    <a:pt x="18002" y="28385"/>
                    <a:pt x="18002" y="28575"/>
                  </a:cubicBezTo>
                  <a:lnTo>
                    <a:pt x="18002" y="75819"/>
                  </a:lnTo>
                  <a:cubicBezTo>
                    <a:pt x="18002" y="78200"/>
                    <a:pt x="20003" y="80201"/>
                    <a:pt x="22384" y="80201"/>
                  </a:cubicBezTo>
                  <a:lnTo>
                    <a:pt x="396812" y="80201"/>
                  </a:lnTo>
                  <a:cubicBezTo>
                    <a:pt x="399193" y="80201"/>
                    <a:pt x="401193" y="78200"/>
                    <a:pt x="401193" y="75819"/>
                  </a:cubicBezTo>
                  <a:lnTo>
                    <a:pt x="401193" y="28480"/>
                  </a:lnTo>
                  <a:cubicBezTo>
                    <a:pt x="401193" y="28480"/>
                    <a:pt x="401193" y="28099"/>
                    <a:pt x="401193" y="27813"/>
                  </a:cubicBezTo>
                  <a:cubicBezTo>
                    <a:pt x="400622" y="23908"/>
                    <a:pt x="394716" y="17907"/>
                    <a:pt x="387096" y="17907"/>
                  </a:cubicBezTo>
                  <a:lnTo>
                    <a:pt x="32099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1B72006-9D67-6C2D-A1DC-222AF016C924}"/>
                </a:ext>
              </a:extLst>
            </p:cNvPr>
            <p:cNvSpPr/>
            <p:nvPr/>
          </p:nvSpPr>
          <p:spPr>
            <a:xfrm>
              <a:off x="5939409" y="3258978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2FC57D-A8BD-4210-0349-E4D9B3D9BDE6}"/>
                </a:ext>
              </a:extLst>
            </p:cNvPr>
            <p:cNvSpPr/>
            <p:nvPr/>
          </p:nvSpPr>
          <p:spPr>
            <a:xfrm>
              <a:off x="5977509" y="3258978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9222E59-34B7-A6DA-92A7-8C3449F120F4}"/>
                </a:ext>
              </a:extLst>
            </p:cNvPr>
            <p:cNvSpPr/>
            <p:nvPr/>
          </p:nvSpPr>
          <p:spPr>
            <a:xfrm>
              <a:off x="6015609" y="3258978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B3EB153-4851-1296-4C2A-FC36CCFDC197}"/>
                </a:ext>
              </a:extLst>
            </p:cNvPr>
            <p:cNvSpPr/>
            <p:nvPr/>
          </p:nvSpPr>
          <p:spPr>
            <a:xfrm>
              <a:off x="6020180" y="3379851"/>
              <a:ext cx="258603" cy="258698"/>
            </a:xfrm>
            <a:custGeom>
              <a:avLst/>
              <a:gdLst>
                <a:gd name="connsiteX0" fmla="*/ 129350 w 258603"/>
                <a:gd name="connsiteY0" fmla="*/ 258699 h 258698"/>
                <a:gd name="connsiteX1" fmla="*/ 0 w 258603"/>
                <a:gd name="connsiteY1" fmla="*/ 129350 h 258698"/>
                <a:gd name="connsiteX2" fmla="*/ 129350 w 258603"/>
                <a:gd name="connsiteY2" fmla="*/ 0 h 258698"/>
                <a:gd name="connsiteX3" fmla="*/ 138303 w 258603"/>
                <a:gd name="connsiteY3" fmla="*/ 8954 h 258698"/>
                <a:gd name="connsiteX4" fmla="*/ 138303 w 258603"/>
                <a:gd name="connsiteY4" fmla="*/ 115919 h 258698"/>
                <a:gd name="connsiteX5" fmla="*/ 142685 w 258603"/>
                <a:gd name="connsiteY5" fmla="*/ 120301 h 258698"/>
                <a:gd name="connsiteX6" fmla="*/ 249650 w 258603"/>
                <a:gd name="connsiteY6" fmla="*/ 120301 h 258698"/>
                <a:gd name="connsiteX7" fmla="*/ 258604 w 258603"/>
                <a:gd name="connsiteY7" fmla="*/ 129254 h 258698"/>
                <a:gd name="connsiteX8" fmla="*/ 129254 w 258603"/>
                <a:gd name="connsiteY8" fmla="*/ 258604 h 258698"/>
                <a:gd name="connsiteX9" fmla="*/ 116014 w 258603"/>
                <a:gd name="connsiteY9" fmla="*/ 18859 h 258698"/>
                <a:gd name="connsiteX10" fmla="*/ 115443 w 258603"/>
                <a:gd name="connsiteY10" fmla="*/ 18859 h 258698"/>
                <a:gd name="connsiteX11" fmla="*/ 18002 w 258603"/>
                <a:gd name="connsiteY11" fmla="*/ 129350 h 258698"/>
                <a:gd name="connsiteX12" fmla="*/ 129350 w 258603"/>
                <a:gd name="connsiteY12" fmla="*/ 240697 h 258698"/>
                <a:gd name="connsiteX13" fmla="*/ 239840 w 258603"/>
                <a:gd name="connsiteY13" fmla="*/ 143256 h 258698"/>
                <a:gd name="connsiteX14" fmla="*/ 238792 w 258603"/>
                <a:gd name="connsiteY14" fmla="*/ 139827 h 258698"/>
                <a:gd name="connsiteX15" fmla="*/ 235458 w 258603"/>
                <a:gd name="connsiteY15" fmla="*/ 138303 h 258698"/>
                <a:gd name="connsiteX16" fmla="*/ 129350 w 258603"/>
                <a:gd name="connsiteY16" fmla="*/ 138303 h 258698"/>
                <a:gd name="connsiteX17" fmla="*/ 120396 w 258603"/>
                <a:gd name="connsiteY17" fmla="*/ 129350 h 258698"/>
                <a:gd name="connsiteX18" fmla="*/ 120396 w 258603"/>
                <a:gd name="connsiteY18" fmla="*/ 23241 h 258698"/>
                <a:gd name="connsiteX19" fmla="*/ 118872 w 258603"/>
                <a:gd name="connsiteY19" fmla="*/ 19907 h 258698"/>
                <a:gd name="connsiteX20" fmla="*/ 116014 w 258603"/>
                <a:gd name="connsiteY20" fmla="*/ 18764 h 25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8603" h="258698">
                  <a:moveTo>
                    <a:pt x="129350" y="258699"/>
                  </a:moveTo>
                  <a:cubicBezTo>
                    <a:pt x="58007" y="258699"/>
                    <a:pt x="0" y="200692"/>
                    <a:pt x="0" y="129350"/>
                  </a:cubicBezTo>
                  <a:cubicBezTo>
                    <a:pt x="0" y="58007"/>
                    <a:pt x="58007" y="0"/>
                    <a:pt x="129350" y="0"/>
                  </a:cubicBezTo>
                  <a:cubicBezTo>
                    <a:pt x="134303" y="0"/>
                    <a:pt x="138303" y="4001"/>
                    <a:pt x="138303" y="8954"/>
                  </a:cubicBezTo>
                  <a:lnTo>
                    <a:pt x="138303" y="115919"/>
                  </a:lnTo>
                  <a:cubicBezTo>
                    <a:pt x="138303" y="118301"/>
                    <a:pt x="140303" y="120301"/>
                    <a:pt x="142685" y="120301"/>
                  </a:cubicBezTo>
                  <a:lnTo>
                    <a:pt x="249650" y="120301"/>
                  </a:lnTo>
                  <a:cubicBezTo>
                    <a:pt x="254603" y="120301"/>
                    <a:pt x="258604" y="124301"/>
                    <a:pt x="258604" y="129254"/>
                  </a:cubicBezTo>
                  <a:cubicBezTo>
                    <a:pt x="258604" y="200597"/>
                    <a:pt x="200596" y="258604"/>
                    <a:pt x="129254" y="258604"/>
                  </a:cubicBezTo>
                  <a:close/>
                  <a:moveTo>
                    <a:pt x="116014" y="18859"/>
                  </a:moveTo>
                  <a:cubicBezTo>
                    <a:pt x="116014" y="18859"/>
                    <a:pt x="115634" y="18859"/>
                    <a:pt x="115443" y="18859"/>
                  </a:cubicBezTo>
                  <a:cubicBezTo>
                    <a:pt x="59912" y="25813"/>
                    <a:pt x="18002" y="73343"/>
                    <a:pt x="18002" y="129350"/>
                  </a:cubicBezTo>
                  <a:cubicBezTo>
                    <a:pt x="18002" y="190786"/>
                    <a:pt x="67913" y="240697"/>
                    <a:pt x="129350" y="240697"/>
                  </a:cubicBezTo>
                  <a:cubicBezTo>
                    <a:pt x="185357" y="240697"/>
                    <a:pt x="232886" y="198787"/>
                    <a:pt x="239840" y="143256"/>
                  </a:cubicBezTo>
                  <a:cubicBezTo>
                    <a:pt x="240030" y="142018"/>
                    <a:pt x="239649" y="140780"/>
                    <a:pt x="238792" y="139827"/>
                  </a:cubicBezTo>
                  <a:cubicBezTo>
                    <a:pt x="237935" y="138875"/>
                    <a:pt x="236792" y="138303"/>
                    <a:pt x="235458" y="138303"/>
                  </a:cubicBezTo>
                  <a:lnTo>
                    <a:pt x="129350" y="138303"/>
                  </a:lnTo>
                  <a:cubicBezTo>
                    <a:pt x="124397" y="138303"/>
                    <a:pt x="120396" y="134303"/>
                    <a:pt x="120396" y="129350"/>
                  </a:cubicBezTo>
                  <a:lnTo>
                    <a:pt x="120396" y="23241"/>
                  </a:lnTo>
                  <a:cubicBezTo>
                    <a:pt x="120396" y="22003"/>
                    <a:pt x="119825" y="20765"/>
                    <a:pt x="118872" y="19907"/>
                  </a:cubicBezTo>
                  <a:cubicBezTo>
                    <a:pt x="118110" y="19241"/>
                    <a:pt x="117062" y="18764"/>
                    <a:pt x="116014" y="18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9473BB4-29FC-62D5-6D06-405D7CCBC4B1}"/>
                </a:ext>
              </a:extLst>
            </p:cNvPr>
            <p:cNvSpPr/>
            <p:nvPr/>
          </p:nvSpPr>
          <p:spPr>
            <a:xfrm>
              <a:off x="6180677" y="3353180"/>
              <a:ext cx="124872" cy="124872"/>
            </a:xfrm>
            <a:custGeom>
              <a:avLst/>
              <a:gdLst>
                <a:gd name="connsiteX0" fmla="*/ 115157 w 124872"/>
                <a:gd name="connsiteY0" fmla="*/ 124873 h 124872"/>
                <a:gd name="connsiteX1" fmla="*/ 8954 w 124872"/>
                <a:gd name="connsiteY1" fmla="*/ 124873 h 124872"/>
                <a:gd name="connsiteX2" fmla="*/ 0 w 124872"/>
                <a:gd name="connsiteY2" fmla="*/ 115919 h 124872"/>
                <a:gd name="connsiteX3" fmla="*/ 0 w 124872"/>
                <a:gd name="connsiteY3" fmla="*/ 8953 h 124872"/>
                <a:gd name="connsiteX4" fmla="*/ 8954 w 124872"/>
                <a:gd name="connsiteY4" fmla="*/ 0 h 124872"/>
                <a:gd name="connsiteX5" fmla="*/ 124873 w 124872"/>
                <a:gd name="connsiteY5" fmla="*/ 115824 h 124872"/>
                <a:gd name="connsiteX6" fmla="*/ 115919 w 124872"/>
                <a:gd name="connsiteY6" fmla="*/ 124873 h 124872"/>
                <a:gd name="connsiteX7" fmla="*/ 115157 w 124872"/>
                <a:gd name="connsiteY7" fmla="*/ 124873 h 124872"/>
                <a:gd name="connsiteX8" fmla="*/ 22289 w 124872"/>
                <a:gd name="connsiteY8" fmla="*/ 18860 h 124872"/>
                <a:gd name="connsiteX9" fmla="*/ 19431 w 124872"/>
                <a:gd name="connsiteY9" fmla="*/ 19907 h 124872"/>
                <a:gd name="connsiteX10" fmla="*/ 17907 w 124872"/>
                <a:gd name="connsiteY10" fmla="*/ 23241 h 124872"/>
                <a:gd name="connsiteX11" fmla="*/ 17907 w 124872"/>
                <a:gd name="connsiteY11" fmla="*/ 102489 h 124872"/>
                <a:gd name="connsiteX12" fmla="*/ 22289 w 124872"/>
                <a:gd name="connsiteY12" fmla="*/ 106871 h 124872"/>
                <a:gd name="connsiteX13" fmla="*/ 101632 w 124872"/>
                <a:gd name="connsiteY13" fmla="*/ 106871 h 124872"/>
                <a:gd name="connsiteX14" fmla="*/ 104966 w 124872"/>
                <a:gd name="connsiteY14" fmla="*/ 105347 h 124872"/>
                <a:gd name="connsiteX15" fmla="*/ 106013 w 124872"/>
                <a:gd name="connsiteY15" fmla="*/ 101822 h 124872"/>
                <a:gd name="connsiteX16" fmla="*/ 22955 w 124872"/>
                <a:gd name="connsiteY16" fmla="*/ 18764 h 124872"/>
                <a:gd name="connsiteX17" fmla="*/ 22384 w 124872"/>
                <a:gd name="connsiteY17" fmla="*/ 18764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872" h="124872">
                  <a:moveTo>
                    <a:pt x="115157" y="124873"/>
                  </a:moveTo>
                  <a:lnTo>
                    <a:pt x="8954" y="124873"/>
                  </a:lnTo>
                  <a:cubicBezTo>
                    <a:pt x="4001" y="124873"/>
                    <a:pt x="0" y="120872"/>
                    <a:pt x="0" y="115919"/>
                  </a:cubicBezTo>
                  <a:lnTo>
                    <a:pt x="0" y="8953"/>
                  </a:lnTo>
                  <a:cubicBezTo>
                    <a:pt x="0" y="4001"/>
                    <a:pt x="4001" y="0"/>
                    <a:pt x="8954" y="0"/>
                  </a:cubicBezTo>
                  <a:cubicBezTo>
                    <a:pt x="73914" y="0"/>
                    <a:pt x="124873" y="50863"/>
                    <a:pt x="124873" y="115824"/>
                  </a:cubicBezTo>
                  <a:cubicBezTo>
                    <a:pt x="124873" y="120872"/>
                    <a:pt x="120872" y="124873"/>
                    <a:pt x="115919" y="124873"/>
                  </a:cubicBezTo>
                  <a:cubicBezTo>
                    <a:pt x="115729" y="124873"/>
                    <a:pt x="115253" y="124873"/>
                    <a:pt x="115157" y="124873"/>
                  </a:cubicBezTo>
                  <a:close/>
                  <a:moveTo>
                    <a:pt x="22289" y="18860"/>
                  </a:moveTo>
                  <a:cubicBezTo>
                    <a:pt x="21241" y="18860"/>
                    <a:pt x="20193" y="19240"/>
                    <a:pt x="19431" y="19907"/>
                  </a:cubicBezTo>
                  <a:cubicBezTo>
                    <a:pt x="18479" y="20764"/>
                    <a:pt x="17907" y="21908"/>
                    <a:pt x="17907" y="23241"/>
                  </a:cubicBezTo>
                  <a:lnTo>
                    <a:pt x="17907" y="102489"/>
                  </a:lnTo>
                  <a:cubicBezTo>
                    <a:pt x="17907" y="104870"/>
                    <a:pt x="19907" y="106871"/>
                    <a:pt x="22289" y="106871"/>
                  </a:cubicBezTo>
                  <a:lnTo>
                    <a:pt x="101632" y="106871"/>
                  </a:lnTo>
                  <a:cubicBezTo>
                    <a:pt x="102870" y="106871"/>
                    <a:pt x="104108" y="106299"/>
                    <a:pt x="104966" y="105347"/>
                  </a:cubicBezTo>
                  <a:cubicBezTo>
                    <a:pt x="105823" y="104394"/>
                    <a:pt x="106204" y="103156"/>
                    <a:pt x="106013" y="101822"/>
                  </a:cubicBezTo>
                  <a:cubicBezTo>
                    <a:pt x="100013" y="58102"/>
                    <a:pt x="66580" y="24765"/>
                    <a:pt x="22955" y="18764"/>
                  </a:cubicBezTo>
                  <a:cubicBezTo>
                    <a:pt x="22765" y="18764"/>
                    <a:pt x="22574" y="18764"/>
                    <a:pt x="22384" y="18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4240795-6594-08D7-A027-0370602EAA7D}"/>
                </a:ext>
              </a:extLst>
            </p:cNvPr>
            <p:cNvSpPr/>
            <p:nvPr/>
          </p:nvSpPr>
          <p:spPr>
            <a:xfrm>
              <a:off x="5939980" y="3353180"/>
              <a:ext cx="138207" cy="17907"/>
            </a:xfrm>
            <a:custGeom>
              <a:avLst/>
              <a:gdLst>
                <a:gd name="connsiteX0" fmla="*/ 8954 w 138207"/>
                <a:gd name="connsiteY0" fmla="*/ 17907 h 17907"/>
                <a:gd name="connsiteX1" fmla="*/ 0 w 138207"/>
                <a:gd name="connsiteY1" fmla="*/ 8953 h 17907"/>
                <a:gd name="connsiteX2" fmla="*/ 8954 w 138207"/>
                <a:gd name="connsiteY2" fmla="*/ 0 h 17907"/>
                <a:gd name="connsiteX3" fmla="*/ 129254 w 138207"/>
                <a:gd name="connsiteY3" fmla="*/ 0 h 17907"/>
                <a:gd name="connsiteX4" fmla="*/ 138208 w 138207"/>
                <a:gd name="connsiteY4" fmla="*/ 8953 h 17907"/>
                <a:gd name="connsiteX5" fmla="*/ 129254 w 138207"/>
                <a:gd name="connsiteY5" fmla="*/ 17907 h 17907"/>
                <a:gd name="connsiteX6" fmla="*/ 8954 w 138207"/>
                <a:gd name="connsiteY6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207" h="17907">
                  <a:moveTo>
                    <a:pt x="8954" y="17907"/>
                  </a:moveTo>
                  <a:cubicBezTo>
                    <a:pt x="4001" y="17907"/>
                    <a:pt x="0" y="13907"/>
                    <a:pt x="0" y="8953"/>
                  </a:cubicBezTo>
                  <a:cubicBezTo>
                    <a:pt x="0" y="4001"/>
                    <a:pt x="4001" y="0"/>
                    <a:pt x="8954" y="0"/>
                  </a:cubicBezTo>
                  <a:lnTo>
                    <a:pt x="129254" y="0"/>
                  </a:lnTo>
                  <a:cubicBezTo>
                    <a:pt x="134207" y="0"/>
                    <a:pt x="138208" y="4001"/>
                    <a:pt x="138208" y="8953"/>
                  </a:cubicBezTo>
                  <a:cubicBezTo>
                    <a:pt x="138208" y="13907"/>
                    <a:pt x="134207" y="17907"/>
                    <a:pt x="129254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942104E-A35F-9F6D-DFBF-9D6EC860052D}"/>
                </a:ext>
              </a:extLst>
            </p:cNvPr>
            <p:cNvSpPr/>
            <p:nvPr/>
          </p:nvSpPr>
          <p:spPr>
            <a:xfrm>
              <a:off x="5939980" y="3406711"/>
              <a:ext cx="84772" cy="17907"/>
            </a:xfrm>
            <a:custGeom>
              <a:avLst/>
              <a:gdLst>
                <a:gd name="connsiteX0" fmla="*/ 8954 w 84772"/>
                <a:gd name="connsiteY0" fmla="*/ 17907 h 17907"/>
                <a:gd name="connsiteX1" fmla="*/ 0 w 84772"/>
                <a:gd name="connsiteY1" fmla="*/ 8954 h 17907"/>
                <a:gd name="connsiteX2" fmla="*/ 8954 w 84772"/>
                <a:gd name="connsiteY2" fmla="*/ 0 h 17907"/>
                <a:gd name="connsiteX3" fmla="*/ 75819 w 84772"/>
                <a:gd name="connsiteY3" fmla="*/ 0 h 17907"/>
                <a:gd name="connsiteX4" fmla="*/ 84773 w 84772"/>
                <a:gd name="connsiteY4" fmla="*/ 8954 h 17907"/>
                <a:gd name="connsiteX5" fmla="*/ 75819 w 84772"/>
                <a:gd name="connsiteY5" fmla="*/ 17907 h 17907"/>
                <a:gd name="connsiteX6" fmla="*/ 8954 w 84772"/>
                <a:gd name="connsiteY6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72" h="17907">
                  <a:moveTo>
                    <a:pt x="8954" y="17907"/>
                  </a:moveTo>
                  <a:cubicBezTo>
                    <a:pt x="4001" y="17907"/>
                    <a:pt x="0" y="13907"/>
                    <a:pt x="0" y="8954"/>
                  </a:cubicBezTo>
                  <a:cubicBezTo>
                    <a:pt x="0" y="4001"/>
                    <a:pt x="4001" y="0"/>
                    <a:pt x="8954" y="0"/>
                  </a:cubicBezTo>
                  <a:lnTo>
                    <a:pt x="75819" y="0"/>
                  </a:lnTo>
                  <a:cubicBezTo>
                    <a:pt x="80772" y="0"/>
                    <a:pt x="84773" y="4001"/>
                    <a:pt x="84773" y="8954"/>
                  </a:cubicBezTo>
                  <a:cubicBezTo>
                    <a:pt x="84773" y="13907"/>
                    <a:pt x="80772" y="17907"/>
                    <a:pt x="75819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0B9F045-DEA8-8766-D6CD-9F7620CDEB9E}"/>
                </a:ext>
              </a:extLst>
            </p:cNvPr>
            <p:cNvSpPr/>
            <p:nvPr/>
          </p:nvSpPr>
          <p:spPr>
            <a:xfrm>
              <a:off x="5939980" y="3460146"/>
              <a:ext cx="58007" cy="17906"/>
            </a:xfrm>
            <a:custGeom>
              <a:avLst/>
              <a:gdLst>
                <a:gd name="connsiteX0" fmla="*/ 8954 w 58007"/>
                <a:gd name="connsiteY0" fmla="*/ 17907 h 17906"/>
                <a:gd name="connsiteX1" fmla="*/ 0 w 58007"/>
                <a:gd name="connsiteY1" fmla="*/ 8953 h 17906"/>
                <a:gd name="connsiteX2" fmla="*/ 8954 w 58007"/>
                <a:gd name="connsiteY2" fmla="*/ 0 h 17906"/>
                <a:gd name="connsiteX3" fmla="*/ 49054 w 58007"/>
                <a:gd name="connsiteY3" fmla="*/ 0 h 17906"/>
                <a:gd name="connsiteX4" fmla="*/ 58007 w 58007"/>
                <a:gd name="connsiteY4" fmla="*/ 8953 h 17906"/>
                <a:gd name="connsiteX5" fmla="*/ 49054 w 58007"/>
                <a:gd name="connsiteY5" fmla="*/ 17907 h 17906"/>
                <a:gd name="connsiteX6" fmla="*/ 8954 w 58007"/>
                <a:gd name="connsiteY6" fmla="*/ 17907 h 1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07" h="17906">
                  <a:moveTo>
                    <a:pt x="8954" y="17907"/>
                  </a:moveTo>
                  <a:cubicBezTo>
                    <a:pt x="4001" y="17907"/>
                    <a:pt x="0" y="13906"/>
                    <a:pt x="0" y="8953"/>
                  </a:cubicBezTo>
                  <a:cubicBezTo>
                    <a:pt x="0" y="4001"/>
                    <a:pt x="4001" y="0"/>
                    <a:pt x="8954" y="0"/>
                  </a:cubicBezTo>
                  <a:lnTo>
                    <a:pt x="49054" y="0"/>
                  </a:lnTo>
                  <a:cubicBezTo>
                    <a:pt x="54007" y="0"/>
                    <a:pt x="58007" y="4001"/>
                    <a:pt x="58007" y="8953"/>
                  </a:cubicBezTo>
                  <a:cubicBezTo>
                    <a:pt x="58007" y="13906"/>
                    <a:pt x="54007" y="17907"/>
                    <a:pt x="49054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DE4BA0-9619-47A0-5345-D0C6FD56F77E}"/>
                </a:ext>
              </a:extLst>
            </p:cNvPr>
            <p:cNvSpPr/>
            <p:nvPr/>
          </p:nvSpPr>
          <p:spPr>
            <a:xfrm>
              <a:off x="5939980" y="3513677"/>
              <a:ext cx="58007" cy="17907"/>
            </a:xfrm>
            <a:custGeom>
              <a:avLst/>
              <a:gdLst>
                <a:gd name="connsiteX0" fmla="*/ 8954 w 58007"/>
                <a:gd name="connsiteY0" fmla="*/ 17907 h 17907"/>
                <a:gd name="connsiteX1" fmla="*/ 0 w 58007"/>
                <a:gd name="connsiteY1" fmla="*/ 8954 h 17907"/>
                <a:gd name="connsiteX2" fmla="*/ 8954 w 58007"/>
                <a:gd name="connsiteY2" fmla="*/ 0 h 17907"/>
                <a:gd name="connsiteX3" fmla="*/ 49054 w 58007"/>
                <a:gd name="connsiteY3" fmla="*/ 0 h 17907"/>
                <a:gd name="connsiteX4" fmla="*/ 58007 w 58007"/>
                <a:gd name="connsiteY4" fmla="*/ 8954 h 17907"/>
                <a:gd name="connsiteX5" fmla="*/ 49054 w 58007"/>
                <a:gd name="connsiteY5" fmla="*/ 17907 h 17907"/>
                <a:gd name="connsiteX6" fmla="*/ 8954 w 58007"/>
                <a:gd name="connsiteY6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07" h="17907">
                  <a:moveTo>
                    <a:pt x="8954" y="17907"/>
                  </a:moveTo>
                  <a:cubicBezTo>
                    <a:pt x="4001" y="17907"/>
                    <a:pt x="0" y="13906"/>
                    <a:pt x="0" y="8954"/>
                  </a:cubicBezTo>
                  <a:cubicBezTo>
                    <a:pt x="0" y="4001"/>
                    <a:pt x="4001" y="0"/>
                    <a:pt x="8954" y="0"/>
                  </a:cubicBezTo>
                  <a:lnTo>
                    <a:pt x="49054" y="0"/>
                  </a:lnTo>
                  <a:cubicBezTo>
                    <a:pt x="54007" y="0"/>
                    <a:pt x="58007" y="4001"/>
                    <a:pt x="58007" y="8954"/>
                  </a:cubicBezTo>
                  <a:cubicBezTo>
                    <a:pt x="58007" y="13906"/>
                    <a:pt x="54007" y="17907"/>
                    <a:pt x="49054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9C0CD20-2375-A5EF-4370-990B06A31627}"/>
                </a:ext>
              </a:extLst>
            </p:cNvPr>
            <p:cNvSpPr/>
            <p:nvPr/>
          </p:nvSpPr>
          <p:spPr>
            <a:xfrm>
              <a:off x="5939980" y="3567112"/>
              <a:ext cx="71437" cy="17907"/>
            </a:xfrm>
            <a:custGeom>
              <a:avLst/>
              <a:gdLst>
                <a:gd name="connsiteX0" fmla="*/ 8954 w 71437"/>
                <a:gd name="connsiteY0" fmla="*/ 17907 h 17907"/>
                <a:gd name="connsiteX1" fmla="*/ 0 w 71437"/>
                <a:gd name="connsiteY1" fmla="*/ 8953 h 17907"/>
                <a:gd name="connsiteX2" fmla="*/ 8954 w 71437"/>
                <a:gd name="connsiteY2" fmla="*/ 0 h 17907"/>
                <a:gd name="connsiteX3" fmla="*/ 62484 w 71437"/>
                <a:gd name="connsiteY3" fmla="*/ 0 h 17907"/>
                <a:gd name="connsiteX4" fmla="*/ 71438 w 71437"/>
                <a:gd name="connsiteY4" fmla="*/ 8953 h 17907"/>
                <a:gd name="connsiteX5" fmla="*/ 62484 w 71437"/>
                <a:gd name="connsiteY5" fmla="*/ 17907 h 17907"/>
                <a:gd name="connsiteX6" fmla="*/ 8954 w 71437"/>
                <a:gd name="connsiteY6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37" h="17907">
                  <a:moveTo>
                    <a:pt x="8954" y="17907"/>
                  </a:moveTo>
                  <a:cubicBezTo>
                    <a:pt x="4001" y="17907"/>
                    <a:pt x="0" y="13906"/>
                    <a:pt x="0" y="8953"/>
                  </a:cubicBezTo>
                  <a:cubicBezTo>
                    <a:pt x="0" y="4000"/>
                    <a:pt x="4001" y="0"/>
                    <a:pt x="8954" y="0"/>
                  </a:cubicBezTo>
                  <a:lnTo>
                    <a:pt x="62484" y="0"/>
                  </a:lnTo>
                  <a:cubicBezTo>
                    <a:pt x="67437" y="0"/>
                    <a:pt x="71438" y="4000"/>
                    <a:pt x="71438" y="8953"/>
                  </a:cubicBezTo>
                  <a:cubicBezTo>
                    <a:pt x="71438" y="13906"/>
                    <a:pt x="67437" y="17907"/>
                    <a:pt x="62484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77" name="Graphic 76">
            <a:extLst>
              <a:ext uri="{FF2B5EF4-FFF2-40B4-BE49-F238E27FC236}">
                <a16:creationId xmlns:a16="http://schemas.microsoft.com/office/drawing/2014/main" id="{2D681B1F-C27A-5D41-48AC-F38704510A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5656"/>
          <a:stretch/>
        </p:blipFill>
        <p:spPr>
          <a:xfrm>
            <a:off x="1345060" y="2281739"/>
            <a:ext cx="956469" cy="921964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D2E0252B-E8EA-C706-DFE8-64BE4515C6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2565"/>
          <a:stretch/>
        </p:blipFill>
        <p:spPr>
          <a:xfrm>
            <a:off x="262032" y="2882325"/>
            <a:ext cx="877617" cy="849483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59D70DE-45A9-BBC7-F7FD-02C8955A42EF}"/>
              </a:ext>
            </a:extLst>
          </p:cNvPr>
          <p:cNvGrpSpPr/>
          <p:nvPr/>
        </p:nvGrpSpPr>
        <p:grpSpPr>
          <a:xfrm>
            <a:off x="2680575" y="1502449"/>
            <a:ext cx="835844" cy="835844"/>
            <a:chOff x="4724400" y="2057400"/>
            <a:chExt cx="667581" cy="667581"/>
          </a:xfrm>
          <a:solidFill>
            <a:schemeClr val="bg2"/>
          </a:solidFill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00EB515-91B9-C443-2EEA-329BD075313D}"/>
                </a:ext>
              </a:extLst>
            </p:cNvPr>
            <p:cNvSpPr/>
            <p:nvPr/>
          </p:nvSpPr>
          <p:spPr>
            <a:xfrm>
              <a:off x="4724400" y="2057400"/>
              <a:ext cx="667581" cy="667581"/>
            </a:xfrm>
            <a:custGeom>
              <a:avLst/>
              <a:gdLst>
                <a:gd name="connsiteX0" fmla="*/ 625857 w 667581"/>
                <a:gd name="connsiteY0" fmla="*/ 558079 h 667581"/>
                <a:gd name="connsiteX1" fmla="*/ 625857 w 667581"/>
                <a:gd name="connsiteY1" fmla="*/ 109502 h 667581"/>
                <a:gd name="connsiteX2" fmla="*/ 667581 w 667581"/>
                <a:gd name="connsiteY2" fmla="*/ 55632 h 667581"/>
                <a:gd name="connsiteX3" fmla="*/ 611949 w 667581"/>
                <a:gd name="connsiteY3" fmla="*/ 0 h 667581"/>
                <a:gd name="connsiteX4" fmla="*/ 558079 w 667581"/>
                <a:gd name="connsiteY4" fmla="*/ 41724 h 667581"/>
                <a:gd name="connsiteX5" fmla="*/ 109502 w 667581"/>
                <a:gd name="connsiteY5" fmla="*/ 41724 h 667581"/>
                <a:gd name="connsiteX6" fmla="*/ 55632 w 667581"/>
                <a:gd name="connsiteY6" fmla="*/ 0 h 667581"/>
                <a:gd name="connsiteX7" fmla="*/ 0 w 667581"/>
                <a:gd name="connsiteY7" fmla="*/ 55632 h 667581"/>
                <a:gd name="connsiteX8" fmla="*/ 41724 w 667581"/>
                <a:gd name="connsiteY8" fmla="*/ 109502 h 667581"/>
                <a:gd name="connsiteX9" fmla="*/ 41724 w 667581"/>
                <a:gd name="connsiteY9" fmla="*/ 558079 h 667581"/>
                <a:gd name="connsiteX10" fmla="*/ 0 w 667581"/>
                <a:gd name="connsiteY10" fmla="*/ 611949 h 667581"/>
                <a:gd name="connsiteX11" fmla="*/ 55632 w 667581"/>
                <a:gd name="connsiteY11" fmla="*/ 667581 h 667581"/>
                <a:gd name="connsiteX12" fmla="*/ 109502 w 667581"/>
                <a:gd name="connsiteY12" fmla="*/ 625857 h 667581"/>
                <a:gd name="connsiteX13" fmla="*/ 558079 w 667581"/>
                <a:gd name="connsiteY13" fmla="*/ 625857 h 667581"/>
                <a:gd name="connsiteX14" fmla="*/ 611949 w 667581"/>
                <a:gd name="connsiteY14" fmla="*/ 667581 h 667581"/>
                <a:gd name="connsiteX15" fmla="*/ 667581 w 667581"/>
                <a:gd name="connsiteY15" fmla="*/ 611949 h 667581"/>
                <a:gd name="connsiteX16" fmla="*/ 625857 w 667581"/>
                <a:gd name="connsiteY16" fmla="*/ 558079 h 667581"/>
                <a:gd name="connsiteX17" fmla="*/ 611949 w 667581"/>
                <a:gd name="connsiteY17" fmla="*/ 27816 h 667581"/>
                <a:gd name="connsiteX18" fmla="*/ 639765 w 667581"/>
                <a:gd name="connsiteY18" fmla="*/ 55632 h 667581"/>
                <a:gd name="connsiteX19" fmla="*/ 611949 w 667581"/>
                <a:gd name="connsiteY19" fmla="*/ 83448 h 667581"/>
                <a:gd name="connsiteX20" fmla="*/ 584133 w 667581"/>
                <a:gd name="connsiteY20" fmla="*/ 55632 h 667581"/>
                <a:gd name="connsiteX21" fmla="*/ 611949 w 667581"/>
                <a:gd name="connsiteY21" fmla="*/ 27816 h 667581"/>
                <a:gd name="connsiteX22" fmla="*/ 27816 w 667581"/>
                <a:gd name="connsiteY22" fmla="*/ 55632 h 667581"/>
                <a:gd name="connsiteX23" fmla="*/ 55632 w 667581"/>
                <a:gd name="connsiteY23" fmla="*/ 27816 h 667581"/>
                <a:gd name="connsiteX24" fmla="*/ 83448 w 667581"/>
                <a:gd name="connsiteY24" fmla="*/ 55632 h 667581"/>
                <a:gd name="connsiteX25" fmla="*/ 55632 w 667581"/>
                <a:gd name="connsiteY25" fmla="*/ 83448 h 667581"/>
                <a:gd name="connsiteX26" fmla="*/ 27816 w 667581"/>
                <a:gd name="connsiteY26" fmla="*/ 55632 h 667581"/>
                <a:gd name="connsiteX27" fmla="*/ 55632 w 667581"/>
                <a:gd name="connsiteY27" fmla="*/ 639765 h 667581"/>
                <a:gd name="connsiteX28" fmla="*/ 27816 w 667581"/>
                <a:gd name="connsiteY28" fmla="*/ 611949 h 667581"/>
                <a:gd name="connsiteX29" fmla="*/ 55632 w 667581"/>
                <a:gd name="connsiteY29" fmla="*/ 584133 h 667581"/>
                <a:gd name="connsiteX30" fmla="*/ 83448 w 667581"/>
                <a:gd name="connsiteY30" fmla="*/ 611949 h 667581"/>
                <a:gd name="connsiteX31" fmla="*/ 55632 w 667581"/>
                <a:gd name="connsiteY31" fmla="*/ 639765 h 667581"/>
                <a:gd name="connsiteX32" fmla="*/ 558079 w 667581"/>
                <a:gd name="connsiteY32" fmla="*/ 598041 h 667581"/>
                <a:gd name="connsiteX33" fmla="*/ 109502 w 667581"/>
                <a:gd name="connsiteY33" fmla="*/ 598041 h 667581"/>
                <a:gd name="connsiteX34" fmla="*/ 69540 w 667581"/>
                <a:gd name="connsiteY34" fmla="*/ 558079 h 667581"/>
                <a:gd name="connsiteX35" fmla="*/ 69540 w 667581"/>
                <a:gd name="connsiteY35" fmla="*/ 109502 h 667581"/>
                <a:gd name="connsiteX36" fmla="*/ 109502 w 667581"/>
                <a:gd name="connsiteY36" fmla="*/ 69540 h 667581"/>
                <a:gd name="connsiteX37" fmla="*/ 558079 w 667581"/>
                <a:gd name="connsiteY37" fmla="*/ 69540 h 667581"/>
                <a:gd name="connsiteX38" fmla="*/ 598041 w 667581"/>
                <a:gd name="connsiteY38" fmla="*/ 109502 h 667581"/>
                <a:gd name="connsiteX39" fmla="*/ 598041 w 667581"/>
                <a:gd name="connsiteY39" fmla="*/ 558079 h 667581"/>
                <a:gd name="connsiteX40" fmla="*/ 558079 w 667581"/>
                <a:gd name="connsiteY40" fmla="*/ 598041 h 667581"/>
                <a:gd name="connsiteX41" fmla="*/ 611949 w 667581"/>
                <a:gd name="connsiteY41" fmla="*/ 639765 h 667581"/>
                <a:gd name="connsiteX42" fmla="*/ 584133 w 667581"/>
                <a:gd name="connsiteY42" fmla="*/ 611949 h 667581"/>
                <a:gd name="connsiteX43" fmla="*/ 611949 w 667581"/>
                <a:gd name="connsiteY43" fmla="*/ 584133 h 667581"/>
                <a:gd name="connsiteX44" fmla="*/ 639765 w 667581"/>
                <a:gd name="connsiteY44" fmla="*/ 611949 h 667581"/>
                <a:gd name="connsiteX45" fmla="*/ 611949 w 667581"/>
                <a:gd name="connsiteY45" fmla="*/ 639765 h 66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67581" h="667581">
                  <a:moveTo>
                    <a:pt x="625857" y="558079"/>
                  </a:moveTo>
                  <a:lnTo>
                    <a:pt x="625857" y="109502"/>
                  </a:lnTo>
                  <a:cubicBezTo>
                    <a:pt x="649825" y="103313"/>
                    <a:pt x="667581" y="81501"/>
                    <a:pt x="667581" y="55632"/>
                  </a:cubicBezTo>
                  <a:cubicBezTo>
                    <a:pt x="667581" y="24965"/>
                    <a:pt x="642616" y="0"/>
                    <a:pt x="611949" y="0"/>
                  </a:cubicBezTo>
                  <a:cubicBezTo>
                    <a:pt x="586081" y="0"/>
                    <a:pt x="564268" y="17756"/>
                    <a:pt x="558079" y="41724"/>
                  </a:cubicBezTo>
                  <a:lnTo>
                    <a:pt x="109502" y="41724"/>
                  </a:lnTo>
                  <a:cubicBezTo>
                    <a:pt x="103313" y="17756"/>
                    <a:pt x="81501" y="0"/>
                    <a:pt x="55632" y="0"/>
                  </a:cubicBezTo>
                  <a:cubicBezTo>
                    <a:pt x="24965" y="0"/>
                    <a:pt x="0" y="24965"/>
                    <a:pt x="0" y="55632"/>
                  </a:cubicBezTo>
                  <a:cubicBezTo>
                    <a:pt x="0" y="81501"/>
                    <a:pt x="17756" y="103313"/>
                    <a:pt x="41724" y="109502"/>
                  </a:cubicBezTo>
                  <a:lnTo>
                    <a:pt x="41724" y="558079"/>
                  </a:lnTo>
                  <a:cubicBezTo>
                    <a:pt x="17756" y="564268"/>
                    <a:pt x="0" y="586081"/>
                    <a:pt x="0" y="611949"/>
                  </a:cubicBezTo>
                  <a:cubicBezTo>
                    <a:pt x="0" y="642616"/>
                    <a:pt x="24965" y="667581"/>
                    <a:pt x="55632" y="667581"/>
                  </a:cubicBezTo>
                  <a:cubicBezTo>
                    <a:pt x="81501" y="667581"/>
                    <a:pt x="103313" y="649825"/>
                    <a:pt x="109502" y="625857"/>
                  </a:cubicBezTo>
                  <a:lnTo>
                    <a:pt x="558079" y="625857"/>
                  </a:lnTo>
                  <a:cubicBezTo>
                    <a:pt x="564268" y="649825"/>
                    <a:pt x="586081" y="667581"/>
                    <a:pt x="611949" y="667581"/>
                  </a:cubicBezTo>
                  <a:cubicBezTo>
                    <a:pt x="642616" y="667581"/>
                    <a:pt x="667581" y="642616"/>
                    <a:pt x="667581" y="611949"/>
                  </a:cubicBezTo>
                  <a:cubicBezTo>
                    <a:pt x="667581" y="586081"/>
                    <a:pt x="649825" y="564268"/>
                    <a:pt x="625857" y="558079"/>
                  </a:cubicBezTo>
                  <a:close/>
                  <a:moveTo>
                    <a:pt x="611949" y="27816"/>
                  </a:moveTo>
                  <a:cubicBezTo>
                    <a:pt x="627294" y="27816"/>
                    <a:pt x="639765" y="40287"/>
                    <a:pt x="639765" y="55632"/>
                  </a:cubicBezTo>
                  <a:cubicBezTo>
                    <a:pt x="639765" y="70977"/>
                    <a:pt x="627294" y="83448"/>
                    <a:pt x="611949" y="83448"/>
                  </a:cubicBezTo>
                  <a:cubicBezTo>
                    <a:pt x="596604" y="83448"/>
                    <a:pt x="584133" y="70977"/>
                    <a:pt x="584133" y="55632"/>
                  </a:cubicBezTo>
                  <a:cubicBezTo>
                    <a:pt x="584133" y="40287"/>
                    <a:pt x="596604" y="27816"/>
                    <a:pt x="611949" y="27816"/>
                  </a:cubicBezTo>
                  <a:close/>
                  <a:moveTo>
                    <a:pt x="27816" y="55632"/>
                  </a:moveTo>
                  <a:cubicBezTo>
                    <a:pt x="27816" y="40287"/>
                    <a:pt x="40287" y="27816"/>
                    <a:pt x="55632" y="27816"/>
                  </a:cubicBezTo>
                  <a:cubicBezTo>
                    <a:pt x="70977" y="27816"/>
                    <a:pt x="83448" y="40287"/>
                    <a:pt x="83448" y="55632"/>
                  </a:cubicBezTo>
                  <a:cubicBezTo>
                    <a:pt x="83448" y="70977"/>
                    <a:pt x="70977" y="83448"/>
                    <a:pt x="55632" y="83448"/>
                  </a:cubicBezTo>
                  <a:cubicBezTo>
                    <a:pt x="40287" y="83448"/>
                    <a:pt x="27816" y="70977"/>
                    <a:pt x="27816" y="55632"/>
                  </a:cubicBezTo>
                  <a:close/>
                  <a:moveTo>
                    <a:pt x="55632" y="639765"/>
                  </a:moveTo>
                  <a:cubicBezTo>
                    <a:pt x="40287" y="639765"/>
                    <a:pt x="27816" y="627294"/>
                    <a:pt x="27816" y="611949"/>
                  </a:cubicBezTo>
                  <a:cubicBezTo>
                    <a:pt x="27816" y="596604"/>
                    <a:pt x="40287" y="584133"/>
                    <a:pt x="55632" y="584133"/>
                  </a:cubicBezTo>
                  <a:cubicBezTo>
                    <a:pt x="70977" y="584133"/>
                    <a:pt x="83448" y="596604"/>
                    <a:pt x="83448" y="611949"/>
                  </a:cubicBezTo>
                  <a:cubicBezTo>
                    <a:pt x="83448" y="627294"/>
                    <a:pt x="70977" y="639765"/>
                    <a:pt x="55632" y="639765"/>
                  </a:cubicBezTo>
                  <a:close/>
                  <a:moveTo>
                    <a:pt x="558079" y="598041"/>
                  </a:moveTo>
                  <a:lnTo>
                    <a:pt x="109502" y="598041"/>
                  </a:lnTo>
                  <a:cubicBezTo>
                    <a:pt x="104449" y="578524"/>
                    <a:pt x="89057" y="563109"/>
                    <a:pt x="69540" y="558079"/>
                  </a:cubicBezTo>
                  <a:lnTo>
                    <a:pt x="69540" y="109502"/>
                  </a:lnTo>
                  <a:cubicBezTo>
                    <a:pt x="89057" y="104449"/>
                    <a:pt x="104472" y="89057"/>
                    <a:pt x="109502" y="69540"/>
                  </a:cubicBezTo>
                  <a:lnTo>
                    <a:pt x="558079" y="69540"/>
                  </a:lnTo>
                  <a:cubicBezTo>
                    <a:pt x="563132" y="89057"/>
                    <a:pt x="578524" y="104472"/>
                    <a:pt x="598041" y="109502"/>
                  </a:cubicBezTo>
                  <a:lnTo>
                    <a:pt x="598041" y="558079"/>
                  </a:lnTo>
                  <a:cubicBezTo>
                    <a:pt x="578524" y="563132"/>
                    <a:pt x="563132" y="578524"/>
                    <a:pt x="558079" y="598041"/>
                  </a:cubicBezTo>
                  <a:close/>
                  <a:moveTo>
                    <a:pt x="611949" y="639765"/>
                  </a:moveTo>
                  <a:cubicBezTo>
                    <a:pt x="596604" y="639765"/>
                    <a:pt x="584133" y="627294"/>
                    <a:pt x="584133" y="611949"/>
                  </a:cubicBezTo>
                  <a:cubicBezTo>
                    <a:pt x="584133" y="596604"/>
                    <a:pt x="596604" y="584133"/>
                    <a:pt x="611949" y="584133"/>
                  </a:cubicBezTo>
                  <a:cubicBezTo>
                    <a:pt x="627294" y="584133"/>
                    <a:pt x="639765" y="596604"/>
                    <a:pt x="639765" y="611949"/>
                  </a:cubicBezTo>
                  <a:cubicBezTo>
                    <a:pt x="639765" y="627294"/>
                    <a:pt x="627294" y="639765"/>
                    <a:pt x="611949" y="639765"/>
                  </a:cubicBezTo>
                  <a:close/>
                </a:path>
              </a:pathLst>
            </a:custGeom>
            <a:grpFill/>
            <a:ln w="2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AD017B2-B8E8-73E9-E756-975E6FE7D59E}"/>
                </a:ext>
              </a:extLst>
            </p:cNvPr>
            <p:cNvSpPr/>
            <p:nvPr/>
          </p:nvSpPr>
          <p:spPr>
            <a:xfrm>
              <a:off x="4863479" y="2474638"/>
              <a:ext cx="97355" cy="97355"/>
            </a:xfrm>
            <a:custGeom>
              <a:avLst/>
              <a:gdLst>
                <a:gd name="connsiteX0" fmla="*/ 0 w 97355"/>
                <a:gd name="connsiteY0" fmla="*/ 97356 h 97355"/>
                <a:gd name="connsiteX1" fmla="*/ 97356 w 97355"/>
                <a:gd name="connsiteY1" fmla="*/ 97356 h 97355"/>
                <a:gd name="connsiteX2" fmla="*/ 97356 w 97355"/>
                <a:gd name="connsiteY2" fmla="*/ 0 h 97355"/>
                <a:gd name="connsiteX3" fmla="*/ 0 w 97355"/>
                <a:gd name="connsiteY3" fmla="*/ 0 h 97355"/>
                <a:gd name="connsiteX4" fmla="*/ 0 w 97355"/>
                <a:gd name="connsiteY4" fmla="*/ 97356 h 97355"/>
                <a:gd name="connsiteX5" fmla="*/ 27816 w 97355"/>
                <a:gd name="connsiteY5" fmla="*/ 27816 h 97355"/>
                <a:gd name="connsiteX6" fmla="*/ 69540 w 97355"/>
                <a:gd name="connsiteY6" fmla="*/ 27816 h 97355"/>
                <a:gd name="connsiteX7" fmla="*/ 69540 w 97355"/>
                <a:gd name="connsiteY7" fmla="*/ 69540 h 97355"/>
                <a:gd name="connsiteX8" fmla="*/ 27816 w 97355"/>
                <a:gd name="connsiteY8" fmla="*/ 69540 h 97355"/>
                <a:gd name="connsiteX9" fmla="*/ 27816 w 97355"/>
                <a:gd name="connsiteY9" fmla="*/ 27816 h 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5" h="97355">
                  <a:moveTo>
                    <a:pt x="0" y="97356"/>
                  </a:moveTo>
                  <a:lnTo>
                    <a:pt x="97356" y="97356"/>
                  </a:lnTo>
                  <a:lnTo>
                    <a:pt x="97356" y="0"/>
                  </a:lnTo>
                  <a:lnTo>
                    <a:pt x="0" y="0"/>
                  </a:lnTo>
                  <a:lnTo>
                    <a:pt x="0" y="97356"/>
                  </a:lnTo>
                  <a:close/>
                  <a:moveTo>
                    <a:pt x="27816" y="27816"/>
                  </a:moveTo>
                  <a:lnTo>
                    <a:pt x="69540" y="27816"/>
                  </a:lnTo>
                  <a:lnTo>
                    <a:pt x="69540" y="69540"/>
                  </a:lnTo>
                  <a:lnTo>
                    <a:pt x="27816" y="69540"/>
                  </a:lnTo>
                  <a:lnTo>
                    <a:pt x="27816" y="27816"/>
                  </a:lnTo>
                  <a:close/>
                </a:path>
              </a:pathLst>
            </a:custGeom>
            <a:grpFill/>
            <a:ln w="2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7E8B57F-305E-F24F-849F-36807E470E5C}"/>
                </a:ext>
              </a:extLst>
            </p:cNvPr>
            <p:cNvSpPr/>
            <p:nvPr/>
          </p:nvSpPr>
          <p:spPr>
            <a:xfrm>
              <a:off x="5002558" y="2335558"/>
              <a:ext cx="97355" cy="236434"/>
            </a:xfrm>
            <a:custGeom>
              <a:avLst/>
              <a:gdLst>
                <a:gd name="connsiteX0" fmla="*/ 0 w 97355"/>
                <a:gd name="connsiteY0" fmla="*/ 236435 h 236434"/>
                <a:gd name="connsiteX1" fmla="*/ 97356 w 97355"/>
                <a:gd name="connsiteY1" fmla="*/ 236435 h 236434"/>
                <a:gd name="connsiteX2" fmla="*/ 97356 w 97355"/>
                <a:gd name="connsiteY2" fmla="*/ 0 h 236434"/>
                <a:gd name="connsiteX3" fmla="*/ 0 w 97355"/>
                <a:gd name="connsiteY3" fmla="*/ 0 h 236434"/>
                <a:gd name="connsiteX4" fmla="*/ 0 w 97355"/>
                <a:gd name="connsiteY4" fmla="*/ 236435 h 236434"/>
                <a:gd name="connsiteX5" fmla="*/ 27816 w 97355"/>
                <a:gd name="connsiteY5" fmla="*/ 27816 h 236434"/>
                <a:gd name="connsiteX6" fmla="*/ 69540 w 97355"/>
                <a:gd name="connsiteY6" fmla="*/ 27816 h 236434"/>
                <a:gd name="connsiteX7" fmla="*/ 69540 w 97355"/>
                <a:gd name="connsiteY7" fmla="*/ 208619 h 236434"/>
                <a:gd name="connsiteX8" fmla="*/ 27816 w 97355"/>
                <a:gd name="connsiteY8" fmla="*/ 208619 h 236434"/>
                <a:gd name="connsiteX9" fmla="*/ 27816 w 97355"/>
                <a:gd name="connsiteY9" fmla="*/ 27816 h 23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5" h="236434">
                  <a:moveTo>
                    <a:pt x="0" y="236435"/>
                  </a:moveTo>
                  <a:lnTo>
                    <a:pt x="97356" y="236435"/>
                  </a:lnTo>
                  <a:lnTo>
                    <a:pt x="97356" y="0"/>
                  </a:lnTo>
                  <a:lnTo>
                    <a:pt x="0" y="0"/>
                  </a:lnTo>
                  <a:lnTo>
                    <a:pt x="0" y="236435"/>
                  </a:lnTo>
                  <a:close/>
                  <a:moveTo>
                    <a:pt x="27816" y="27816"/>
                  </a:moveTo>
                  <a:lnTo>
                    <a:pt x="69540" y="27816"/>
                  </a:lnTo>
                  <a:lnTo>
                    <a:pt x="69540" y="208619"/>
                  </a:lnTo>
                  <a:lnTo>
                    <a:pt x="27816" y="208619"/>
                  </a:lnTo>
                  <a:lnTo>
                    <a:pt x="27816" y="27816"/>
                  </a:lnTo>
                  <a:close/>
                </a:path>
              </a:pathLst>
            </a:custGeom>
            <a:grpFill/>
            <a:ln w="2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99AF632-2FAB-5D0D-520E-AE25A2065BD4}"/>
                </a:ext>
              </a:extLst>
            </p:cNvPr>
            <p:cNvSpPr/>
            <p:nvPr/>
          </p:nvSpPr>
          <p:spPr>
            <a:xfrm>
              <a:off x="5141638" y="2196479"/>
              <a:ext cx="97355" cy="375514"/>
            </a:xfrm>
            <a:custGeom>
              <a:avLst/>
              <a:gdLst>
                <a:gd name="connsiteX0" fmla="*/ 0 w 97355"/>
                <a:gd name="connsiteY0" fmla="*/ 375514 h 375514"/>
                <a:gd name="connsiteX1" fmla="*/ 97356 w 97355"/>
                <a:gd name="connsiteY1" fmla="*/ 375514 h 375514"/>
                <a:gd name="connsiteX2" fmla="*/ 97356 w 97355"/>
                <a:gd name="connsiteY2" fmla="*/ 0 h 375514"/>
                <a:gd name="connsiteX3" fmla="*/ 0 w 97355"/>
                <a:gd name="connsiteY3" fmla="*/ 0 h 375514"/>
                <a:gd name="connsiteX4" fmla="*/ 0 w 97355"/>
                <a:gd name="connsiteY4" fmla="*/ 375514 h 375514"/>
                <a:gd name="connsiteX5" fmla="*/ 27816 w 97355"/>
                <a:gd name="connsiteY5" fmla="*/ 27816 h 375514"/>
                <a:gd name="connsiteX6" fmla="*/ 69540 w 97355"/>
                <a:gd name="connsiteY6" fmla="*/ 27816 h 375514"/>
                <a:gd name="connsiteX7" fmla="*/ 69540 w 97355"/>
                <a:gd name="connsiteY7" fmla="*/ 347698 h 375514"/>
                <a:gd name="connsiteX8" fmla="*/ 27816 w 97355"/>
                <a:gd name="connsiteY8" fmla="*/ 347698 h 375514"/>
                <a:gd name="connsiteX9" fmla="*/ 27816 w 97355"/>
                <a:gd name="connsiteY9" fmla="*/ 27816 h 37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5" h="375514">
                  <a:moveTo>
                    <a:pt x="0" y="375514"/>
                  </a:moveTo>
                  <a:lnTo>
                    <a:pt x="97356" y="375514"/>
                  </a:lnTo>
                  <a:lnTo>
                    <a:pt x="97356" y="0"/>
                  </a:lnTo>
                  <a:lnTo>
                    <a:pt x="0" y="0"/>
                  </a:lnTo>
                  <a:lnTo>
                    <a:pt x="0" y="375514"/>
                  </a:lnTo>
                  <a:close/>
                  <a:moveTo>
                    <a:pt x="27816" y="27816"/>
                  </a:moveTo>
                  <a:lnTo>
                    <a:pt x="69540" y="27816"/>
                  </a:lnTo>
                  <a:lnTo>
                    <a:pt x="69540" y="347698"/>
                  </a:lnTo>
                  <a:lnTo>
                    <a:pt x="27816" y="347698"/>
                  </a:lnTo>
                  <a:lnTo>
                    <a:pt x="27816" y="27816"/>
                  </a:lnTo>
                  <a:close/>
                </a:path>
              </a:pathLst>
            </a:custGeom>
            <a:grpFill/>
            <a:ln w="2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478B6EF-E274-215B-BE78-D7CE0DA585C3}"/>
              </a:ext>
            </a:extLst>
          </p:cNvPr>
          <p:cNvGrpSpPr/>
          <p:nvPr/>
        </p:nvGrpSpPr>
        <p:grpSpPr>
          <a:xfrm>
            <a:off x="4010259" y="2278962"/>
            <a:ext cx="1081042" cy="808355"/>
            <a:chOff x="3999915" y="3460835"/>
            <a:chExt cx="989866" cy="740178"/>
          </a:xfrm>
        </p:grpSpPr>
        <p:grpSp>
          <p:nvGrpSpPr>
            <p:cNvPr id="159" name="Graphic 156">
              <a:extLst>
                <a:ext uri="{FF2B5EF4-FFF2-40B4-BE49-F238E27FC236}">
                  <a16:creationId xmlns:a16="http://schemas.microsoft.com/office/drawing/2014/main" id="{7A162F01-7B8F-AA93-4E64-C67E56E9B0C1}"/>
                </a:ext>
              </a:extLst>
            </p:cNvPr>
            <p:cNvGrpSpPr/>
            <p:nvPr/>
          </p:nvGrpSpPr>
          <p:grpSpPr>
            <a:xfrm>
              <a:off x="4379896" y="3513684"/>
              <a:ext cx="609885" cy="317277"/>
              <a:chOff x="4379896" y="3513684"/>
              <a:chExt cx="609885" cy="317277"/>
            </a:xfrm>
            <a:noFill/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4206BC0E-BFDA-F107-C2B9-47B8C0A8842E}"/>
                  </a:ext>
                </a:extLst>
              </p:cNvPr>
              <p:cNvSpPr/>
              <p:nvPr/>
            </p:nvSpPr>
            <p:spPr>
              <a:xfrm>
                <a:off x="4764039" y="3513684"/>
                <a:ext cx="225742" cy="177641"/>
              </a:xfrm>
              <a:custGeom>
                <a:avLst/>
                <a:gdLst>
                  <a:gd name="connsiteX0" fmla="*/ 225742 w 225742"/>
                  <a:gd name="connsiteY0" fmla="*/ 107252 h 177641"/>
                  <a:gd name="connsiteX1" fmla="*/ 67532 w 225742"/>
                  <a:gd name="connsiteY1" fmla="*/ 177641 h 177641"/>
                  <a:gd name="connsiteX2" fmla="*/ 0 w 225742"/>
                  <a:gd name="connsiteY2" fmla="*/ 143447 h 177641"/>
                  <a:gd name="connsiteX3" fmla="*/ 19812 w 225742"/>
                  <a:gd name="connsiteY3" fmla="*/ 70390 h 177641"/>
                  <a:gd name="connsiteX4" fmla="*/ 178022 w 225742"/>
                  <a:gd name="connsiteY4" fmla="*/ 0 h 177641"/>
                  <a:gd name="connsiteX5" fmla="*/ 158210 w 225742"/>
                  <a:gd name="connsiteY5" fmla="*/ 73057 h 177641"/>
                  <a:gd name="connsiteX6" fmla="*/ 225742 w 225742"/>
                  <a:gd name="connsiteY6" fmla="*/ 107252 h 17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742" h="177641">
                    <a:moveTo>
                      <a:pt x="225742" y="107252"/>
                    </a:moveTo>
                    <a:lnTo>
                      <a:pt x="67532" y="177641"/>
                    </a:lnTo>
                    <a:lnTo>
                      <a:pt x="0" y="143447"/>
                    </a:lnTo>
                    <a:lnTo>
                      <a:pt x="19812" y="70390"/>
                    </a:lnTo>
                    <a:lnTo>
                      <a:pt x="178022" y="0"/>
                    </a:lnTo>
                    <a:lnTo>
                      <a:pt x="158210" y="73057"/>
                    </a:lnTo>
                    <a:lnTo>
                      <a:pt x="225742" y="10725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A370026B-676B-DB9F-FB93-AD4DAC4D36D5}"/>
                  </a:ext>
                </a:extLst>
              </p:cNvPr>
              <p:cNvSpPr/>
              <p:nvPr/>
            </p:nvSpPr>
            <p:spPr>
              <a:xfrm>
                <a:off x="4379896" y="3586741"/>
                <a:ext cx="542353" cy="244221"/>
              </a:xfrm>
              <a:custGeom>
                <a:avLst/>
                <a:gdLst>
                  <a:gd name="connsiteX0" fmla="*/ 0 w 542353"/>
                  <a:gd name="connsiteY0" fmla="*/ 244221 h 244221"/>
                  <a:gd name="connsiteX1" fmla="*/ 542354 w 542353"/>
                  <a:gd name="connsiteY1" fmla="*/ 0 h 24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353" h="244221">
                    <a:moveTo>
                      <a:pt x="0" y="244221"/>
                    </a:moveTo>
                    <a:lnTo>
                      <a:pt x="542354" y="0"/>
                    </a:lnTo>
                  </a:path>
                </a:pathLst>
              </a:custGeom>
              <a:ln w="285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18711B8-B58D-ABE0-D20F-FEC63B954B45}"/>
                </a:ext>
              </a:extLst>
            </p:cNvPr>
            <p:cNvSpPr/>
            <p:nvPr/>
          </p:nvSpPr>
          <p:spPr>
            <a:xfrm>
              <a:off x="4608591" y="4103568"/>
              <a:ext cx="32194" cy="88582"/>
            </a:xfrm>
            <a:custGeom>
              <a:avLst/>
              <a:gdLst>
                <a:gd name="connsiteX0" fmla="*/ 0 w 32194"/>
                <a:gd name="connsiteY0" fmla="*/ 0 h 88582"/>
                <a:gd name="connsiteX1" fmla="*/ 32194 w 32194"/>
                <a:gd name="connsiteY1" fmla="*/ 88582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94" h="88582">
                  <a:moveTo>
                    <a:pt x="0" y="0"/>
                  </a:moveTo>
                  <a:lnTo>
                    <a:pt x="32194" y="88582"/>
                  </a:lnTo>
                </a:path>
              </a:pathLst>
            </a:custGeom>
            <a:ln w="285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C4A4C19-B94C-DEF8-1EA9-9C9A44CF6A11}"/>
                </a:ext>
              </a:extLst>
            </p:cNvPr>
            <p:cNvSpPr/>
            <p:nvPr/>
          </p:nvSpPr>
          <p:spPr>
            <a:xfrm>
              <a:off x="4099099" y="4103568"/>
              <a:ext cx="32194" cy="88582"/>
            </a:xfrm>
            <a:custGeom>
              <a:avLst/>
              <a:gdLst>
                <a:gd name="connsiteX0" fmla="*/ 32194 w 32194"/>
                <a:gd name="connsiteY0" fmla="*/ 0 h 88582"/>
                <a:gd name="connsiteX1" fmla="*/ 0 w 32194"/>
                <a:gd name="connsiteY1" fmla="*/ 88582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94" h="88582">
                  <a:moveTo>
                    <a:pt x="32194" y="0"/>
                  </a:moveTo>
                  <a:lnTo>
                    <a:pt x="0" y="88582"/>
                  </a:lnTo>
                </a:path>
              </a:pathLst>
            </a:custGeom>
            <a:ln w="285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64" name="Graphic 156">
              <a:extLst>
                <a:ext uri="{FF2B5EF4-FFF2-40B4-BE49-F238E27FC236}">
                  <a16:creationId xmlns:a16="http://schemas.microsoft.com/office/drawing/2014/main" id="{3B5AEAF1-F003-E829-864B-7047847CA615}"/>
                </a:ext>
              </a:extLst>
            </p:cNvPr>
            <p:cNvGrpSpPr/>
            <p:nvPr/>
          </p:nvGrpSpPr>
          <p:grpSpPr>
            <a:xfrm>
              <a:off x="3999915" y="3460835"/>
              <a:ext cx="740178" cy="740178"/>
              <a:chOff x="3999915" y="3460835"/>
              <a:chExt cx="740178" cy="740178"/>
            </a:xfrm>
            <a:noFill/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D78BDBD-F659-66E6-E94C-05B5B276945E}"/>
                  </a:ext>
                </a:extLst>
              </p:cNvPr>
              <p:cNvSpPr/>
              <p:nvPr/>
            </p:nvSpPr>
            <p:spPr>
              <a:xfrm rot="-5314200">
                <a:off x="4008816" y="3469736"/>
                <a:ext cx="722376" cy="722376"/>
              </a:xfrm>
              <a:custGeom>
                <a:avLst/>
                <a:gdLst>
                  <a:gd name="connsiteX0" fmla="*/ 722376 w 722376"/>
                  <a:gd name="connsiteY0" fmla="*/ 361188 h 722376"/>
                  <a:gd name="connsiteX1" fmla="*/ 361188 w 722376"/>
                  <a:gd name="connsiteY1" fmla="*/ 722376 h 722376"/>
                  <a:gd name="connsiteX2" fmla="*/ 0 w 722376"/>
                  <a:gd name="connsiteY2" fmla="*/ 361188 h 722376"/>
                  <a:gd name="connsiteX3" fmla="*/ 361188 w 722376"/>
                  <a:gd name="connsiteY3" fmla="*/ 0 h 722376"/>
                  <a:gd name="connsiteX4" fmla="*/ 722376 w 722376"/>
                  <a:gd name="connsiteY4" fmla="*/ 361188 h 72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" h="722376">
                    <a:moveTo>
                      <a:pt x="722376" y="361188"/>
                    </a:moveTo>
                    <a:cubicBezTo>
                      <a:pt x="722376" y="560667"/>
                      <a:pt x="560667" y="722376"/>
                      <a:pt x="361188" y="722376"/>
                    </a:cubicBezTo>
                    <a:cubicBezTo>
                      <a:pt x="161709" y="722376"/>
                      <a:pt x="0" y="560667"/>
                      <a:pt x="0" y="361188"/>
                    </a:cubicBezTo>
                    <a:cubicBezTo>
                      <a:pt x="0" y="161709"/>
                      <a:pt x="161709" y="0"/>
                      <a:pt x="361188" y="0"/>
                    </a:cubicBezTo>
                    <a:cubicBezTo>
                      <a:pt x="560667" y="0"/>
                      <a:pt x="722376" y="161709"/>
                      <a:pt x="722376" y="361188"/>
                    </a:cubicBezTo>
                    <a:close/>
                  </a:path>
                </a:pathLst>
              </a:custGeom>
              <a:noFill/>
              <a:ln w="285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E3AC6C9-F6FF-551A-963F-304BA59D8F04}"/>
                  </a:ext>
                </a:extLst>
              </p:cNvPr>
              <p:cNvSpPr/>
              <p:nvPr/>
            </p:nvSpPr>
            <p:spPr>
              <a:xfrm>
                <a:off x="4110053" y="3571025"/>
                <a:ext cx="519874" cy="519779"/>
              </a:xfrm>
              <a:custGeom>
                <a:avLst/>
                <a:gdLst>
                  <a:gd name="connsiteX0" fmla="*/ 0 w 519874"/>
                  <a:gd name="connsiteY0" fmla="*/ 259937 h 519779"/>
                  <a:gd name="connsiteX1" fmla="*/ 259937 w 519874"/>
                  <a:gd name="connsiteY1" fmla="*/ 0 h 519779"/>
                  <a:gd name="connsiteX2" fmla="*/ 519875 w 519874"/>
                  <a:gd name="connsiteY2" fmla="*/ 259937 h 519779"/>
                  <a:gd name="connsiteX3" fmla="*/ 259937 w 519874"/>
                  <a:gd name="connsiteY3" fmla="*/ 519779 h 519779"/>
                  <a:gd name="connsiteX4" fmla="*/ 0 w 519874"/>
                  <a:gd name="connsiteY4" fmla="*/ 259937 h 51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874" h="519779">
                    <a:moveTo>
                      <a:pt x="0" y="259937"/>
                    </a:moveTo>
                    <a:cubicBezTo>
                      <a:pt x="0" y="116396"/>
                      <a:pt x="116396" y="0"/>
                      <a:pt x="259937" y="0"/>
                    </a:cubicBezTo>
                    <a:cubicBezTo>
                      <a:pt x="403479" y="0"/>
                      <a:pt x="519875" y="116396"/>
                      <a:pt x="519875" y="259937"/>
                    </a:cubicBezTo>
                    <a:cubicBezTo>
                      <a:pt x="519875" y="403479"/>
                      <a:pt x="403479" y="519779"/>
                      <a:pt x="259937" y="519779"/>
                    </a:cubicBezTo>
                    <a:cubicBezTo>
                      <a:pt x="116396" y="519779"/>
                      <a:pt x="0" y="403384"/>
                      <a:pt x="0" y="259937"/>
                    </a:cubicBezTo>
                    <a:close/>
                  </a:path>
                </a:pathLst>
              </a:custGeom>
              <a:noFill/>
              <a:ln w="285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6686B310-FD6A-107A-2099-08A9AA2B7D99}"/>
                  </a:ext>
                </a:extLst>
              </p:cNvPr>
              <p:cNvSpPr/>
              <p:nvPr/>
            </p:nvSpPr>
            <p:spPr>
              <a:xfrm>
                <a:off x="4211399" y="3672371"/>
                <a:ext cx="317182" cy="317182"/>
              </a:xfrm>
              <a:custGeom>
                <a:avLst/>
                <a:gdLst>
                  <a:gd name="connsiteX0" fmla="*/ 317183 w 317182"/>
                  <a:gd name="connsiteY0" fmla="*/ 158591 h 317182"/>
                  <a:gd name="connsiteX1" fmla="*/ 158591 w 317182"/>
                  <a:gd name="connsiteY1" fmla="*/ 317183 h 317182"/>
                  <a:gd name="connsiteX2" fmla="*/ 0 w 317182"/>
                  <a:gd name="connsiteY2" fmla="*/ 158591 h 317182"/>
                  <a:gd name="connsiteX3" fmla="*/ 158591 w 317182"/>
                  <a:gd name="connsiteY3" fmla="*/ 0 h 317182"/>
                  <a:gd name="connsiteX4" fmla="*/ 317183 w 317182"/>
                  <a:gd name="connsiteY4" fmla="*/ 158591 h 31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182" h="317182">
                    <a:moveTo>
                      <a:pt x="317183" y="158591"/>
                    </a:moveTo>
                    <a:cubicBezTo>
                      <a:pt x="317183" y="246179"/>
                      <a:pt x="246179" y="317183"/>
                      <a:pt x="158591" y="317183"/>
                    </a:cubicBezTo>
                    <a:cubicBezTo>
                      <a:pt x="71004" y="317183"/>
                      <a:pt x="0" y="246179"/>
                      <a:pt x="0" y="158591"/>
                    </a:cubicBezTo>
                    <a:cubicBezTo>
                      <a:pt x="0" y="71004"/>
                      <a:pt x="71004" y="0"/>
                      <a:pt x="158591" y="0"/>
                    </a:cubicBezTo>
                    <a:cubicBezTo>
                      <a:pt x="246179" y="0"/>
                      <a:pt x="317183" y="71004"/>
                      <a:pt x="317183" y="158591"/>
                    </a:cubicBezTo>
                    <a:close/>
                  </a:path>
                </a:pathLst>
              </a:custGeom>
              <a:noFill/>
              <a:ln w="285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BFF034F-FC52-D327-9E6B-F958DB708274}"/>
                  </a:ext>
                </a:extLst>
              </p:cNvPr>
              <p:cNvSpPr/>
              <p:nvPr/>
            </p:nvSpPr>
            <p:spPr>
              <a:xfrm>
                <a:off x="4312650" y="3773622"/>
                <a:ext cx="114680" cy="114680"/>
              </a:xfrm>
              <a:custGeom>
                <a:avLst/>
                <a:gdLst>
                  <a:gd name="connsiteX0" fmla="*/ 0 w 114680"/>
                  <a:gd name="connsiteY0" fmla="*/ 57340 h 114680"/>
                  <a:gd name="connsiteX1" fmla="*/ 57340 w 114680"/>
                  <a:gd name="connsiteY1" fmla="*/ 0 h 114680"/>
                  <a:gd name="connsiteX2" fmla="*/ 114681 w 114680"/>
                  <a:gd name="connsiteY2" fmla="*/ 57340 h 114680"/>
                  <a:gd name="connsiteX3" fmla="*/ 57340 w 114680"/>
                  <a:gd name="connsiteY3" fmla="*/ 114681 h 114680"/>
                  <a:gd name="connsiteX4" fmla="*/ 0 w 114680"/>
                  <a:gd name="connsiteY4" fmla="*/ 57340 h 11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680" h="114680">
                    <a:moveTo>
                      <a:pt x="0" y="57340"/>
                    </a:moveTo>
                    <a:cubicBezTo>
                      <a:pt x="0" y="25717"/>
                      <a:pt x="25622" y="0"/>
                      <a:pt x="57340" y="0"/>
                    </a:cubicBezTo>
                    <a:cubicBezTo>
                      <a:pt x="89059" y="0"/>
                      <a:pt x="114681" y="25622"/>
                      <a:pt x="114681" y="57340"/>
                    </a:cubicBezTo>
                    <a:cubicBezTo>
                      <a:pt x="114681" y="89059"/>
                      <a:pt x="89059" y="114681"/>
                      <a:pt x="57340" y="114681"/>
                    </a:cubicBezTo>
                    <a:cubicBezTo>
                      <a:pt x="25622" y="114681"/>
                      <a:pt x="0" y="89059"/>
                      <a:pt x="0" y="57340"/>
                    </a:cubicBezTo>
                    <a:close/>
                  </a:path>
                </a:pathLst>
              </a:custGeom>
              <a:noFill/>
              <a:ln w="285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7238F93-386A-59C7-D282-762EECA28C43}"/>
              </a:ext>
            </a:extLst>
          </p:cNvPr>
          <p:cNvGrpSpPr/>
          <p:nvPr/>
        </p:nvGrpSpPr>
        <p:grpSpPr>
          <a:xfrm>
            <a:off x="521461" y="4045225"/>
            <a:ext cx="782641" cy="782641"/>
            <a:chOff x="5886450" y="3219450"/>
            <a:chExt cx="419100" cy="419100"/>
          </a:xfrm>
          <a:solidFill>
            <a:schemeClr val="bg2"/>
          </a:solidFill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081A69D-65ED-82D6-2586-5CF4F28CF0B1}"/>
                </a:ext>
              </a:extLst>
            </p:cNvPr>
            <p:cNvSpPr/>
            <p:nvPr/>
          </p:nvSpPr>
          <p:spPr>
            <a:xfrm>
              <a:off x="5886450" y="3219450"/>
              <a:ext cx="419100" cy="419100"/>
            </a:xfrm>
            <a:custGeom>
              <a:avLst/>
              <a:gdLst>
                <a:gd name="connsiteX0" fmla="*/ 32099 w 419100"/>
                <a:gd name="connsiteY0" fmla="*/ 419100 h 419100"/>
                <a:gd name="connsiteX1" fmla="*/ 0 w 419100"/>
                <a:gd name="connsiteY1" fmla="*/ 383381 h 419100"/>
                <a:gd name="connsiteX2" fmla="*/ 0 w 419100"/>
                <a:gd name="connsiteY2" fmla="*/ 28480 h 419100"/>
                <a:gd name="connsiteX3" fmla="*/ 32099 w 419100"/>
                <a:gd name="connsiteY3" fmla="*/ 0 h 419100"/>
                <a:gd name="connsiteX4" fmla="*/ 387001 w 419100"/>
                <a:gd name="connsiteY4" fmla="*/ 0 h 419100"/>
                <a:gd name="connsiteX5" fmla="*/ 419100 w 419100"/>
                <a:gd name="connsiteY5" fmla="*/ 28480 h 419100"/>
                <a:gd name="connsiteX6" fmla="*/ 419100 w 419100"/>
                <a:gd name="connsiteY6" fmla="*/ 142685 h 419100"/>
                <a:gd name="connsiteX7" fmla="*/ 410147 w 419100"/>
                <a:gd name="connsiteY7" fmla="*/ 151638 h 419100"/>
                <a:gd name="connsiteX8" fmla="*/ 401193 w 419100"/>
                <a:gd name="connsiteY8" fmla="*/ 142685 h 419100"/>
                <a:gd name="connsiteX9" fmla="*/ 401193 w 419100"/>
                <a:gd name="connsiteY9" fmla="*/ 102584 h 419100"/>
                <a:gd name="connsiteX10" fmla="*/ 396812 w 419100"/>
                <a:gd name="connsiteY10" fmla="*/ 98203 h 419100"/>
                <a:gd name="connsiteX11" fmla="*/ 22384 w 419100"/>
                <a:gd name="connsiteY11" fmla="*/ 98203 h 419100"/>
                <a:gd name="connsiteX12" fmla="*/ 18002 w 419100"/>
                <a:gd name="connsiteY12" fmla="*/ 102584 h 419100"/>
                <a:gd name="connsiteX13" fmla="*/ 18002 w 419100"/>
                <a:gd name="connsiteY13" fmla="*/ 383381 h 419100"/>
                <a:gd name="connsiteX14" fmla="*/ 32099 w 419100"/>
                <a:gd name="connsiteY14" fmla="*/ 401098 h 419100"/>
                <a:gd name="connsiteX15" fmla="*/ 156019 w 419100"/>
                <a:gd name="connsiteY15" fmla="*/ 401098 h 419100"/>
                <a:gd name="connsiteX16" fmla="*/ 164973 w 419100"/>
                <a:gd name="connsiteY16" fmla="*/ 410051 h 419100"/>
                <a:gd name="connsiteX17" fmla="*/ 156019 w 419100"/>
                <a:gd name="connsiteY17" fmla="*/ 419005 h 419100"/>
                <a:gd name="connsiteX18" fmla="*/ 32099 w 419100"/>
                <a:gd name="connsiteY18" fmla="*/ 419005 h 419100"/>
                <a:gd name="connsiteX19" fmla="*/ 32099 w 419100"/>
                <a:gd name="connsiteY19" fmla="*/ 18002 h 419100"/>
                <a:gd name="connsiteX20" fmla="*/ 18002 w 419100"/>
                <a:gd name="connsiteY20" fmla="*/ 28004 h 419100"/>
                <a:gd name="connsiteX21" fmla="*/ 18002 w 419100"/>
                <a:gd name="connsiteY21" fmla="*/ 28575 h 419100"/>
                <a:gd name="connsiteX22" fmla="*/ 18002 w 419100"/>
                <a:gd name="connsiteY22" fmla="*/ 75819 h 419100"/>
                <a:gd name="connsiteX23" fmla="*/ 22384 w 419100"/>
                <a:gd name="connsiteY23" fmla="*/ 80201 h 419100"/>
                <a:gd name="connsiteX24" fmla="*/ 396812 w 419100"/>
                <a:gd name="connsiteY24" fmla="*/ 80201 h 419100"/>
                <a:gd name="connsiteX25" fmla="*/ 401193 w 419100"/>
                <a:gd name="connsiteY25" fmla="*/ 75819 h 419100"/>
                <a:gd name="connsiteX26" fmla="*/ 401193 w 419100"/>
                <a:gd name="connsiteY26" fmla="*/ 28480 h 419100"/>
                <a:gd name="connsiteX27" fmla="*/ 401193 w 419100"/>
                <a:gd name="connsiteY27" fmla="*/ 27813 h 419100"/>
                <a:gd name="connsiteX28" fmla="*/ 387096 w 419100"/>
                <a:gd name="connsiteY28" fmla="*/ 17907 h 419100"/>
                <a:gd name="connsiteX29" fmla="*/ 32099 w 419100"/>
                <a:gd name="connsiteY29" fmla="*/ 1790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9100" h="419100">
                  <a:moveTo>
                    <a:pt x="32099" y="419100"/>
                  </a:moveTo>
                  <a:cubicBezTo>
                    <a:pt x="13811" y="419100"/>
                    <a:pt x="0" y="403765"/>
                    <a:pt x="0" y="383381"/>
                  </a:cubicBezTo>
                  <a:lnTo>
                    <a:pt x="0" y="28480"/>
                  </a:lnTo>
                  <a:cubicBezTo>
                    <a:pt x="0" y="13526"/>
                    <a:pt x="15335" y="0"/>
                    <a:pt x="32099" y="0"/>
                  </a:cubicBezTo>
                  <a:lnTo>
                    <a:pt x="387001" y="0"/>
                  </a:lnTo>
                  <a:cubicBezTo>
                    <a:pt x="403479" y="0"/>
                    <a:pt x="419100" y="13811"/>
                    <a:pt x="419100" y="28480"/>
                  </a:cubicBezTo>
                  <a:lnTo>
                    <a:pt x="419100" y="142685"/>
                  </a:lnTo>
                  <a:cubicBezTo>
                    <a:pt x="419100" y="147638"/>
                    <a:pt x="415100" y="151638"/>
                    <a:pt x="410147" y="151638"/>
                  </a:cubicBezTo>
                  <a:cubicBezTo>
                    <a:pt x="405194" y="151638"/>
                    <a:pt x="401193" y="147638"/>
                    <a:pt x="401193" y="142685"/>
                  </a:cubicBezTo>
                  <a:lnTo>
                    <a:pt x="401193" y="102584"/>
                  </a:lnTo>
                  <a:cubicBezTo>
                    <a:pt x="401193" y="100203"/>
                    <a:pt x="399193" y="98203"/>
                    <a:pt x="396812" y="98203"/>
                  </a:cubicBezTo>
                  <a:lnTo>
                    <a:pt x="22384" y="98203"/>
                  </a:lnTo>
                  <a:cubicBezTo>
                    <a:pt x="20003" y="98203"/>
                    <a:pt x="18002" y="100203"/>
                    <a:pt x="18002" y="102584"/>
                  </a:cubicBezTo>
                  <a:lnTo>
                    <a:pt x="18002" y="383381"/>
                  </a:lnTo>
                  <a:cubicBezTo>
                    <a:pt x="18002" y="393859"/>
                    <a:pt x="23813" y="401098"/>
                    <a:pt x="32099" y="401098"/>
                  </a:cubicBezTo>
                  <a:lnTo>
                    <a:pt x="156019" y="401098"/>
                  </a:lnTo>
                  <a:cubicBezTo>
                    <a:pt x="160973" y="401098"/>
                    <a:pt x="164973" y="405098"/>
                    <a:pt x="164973" y="410051"/>
                  </a:cubicBezTo>
                  <a:cubicBezTo>
                    <a:pt x="164973" y="415004"/>
                    <a:pt x="160973" y="419005"/>
                    <a:pt x="156019" y="419005"/>
                  </a:cubicBezTo>
                  <a:lnTo>
                    <a:pt x="32099" y="419005"/>
                  </a:lnTo>
                  <a:close/>
                  <a:moveTo>
                    <a:pt x="32099" y="18002"/>
                  </a:moveTo>
                  <a:cubicBezTo>
                    <a:pt x="24479" y="18002"/>
                    <a:pt x="18574" y="24003"/>
                    <a:pt x="18002" y="28004"/>
                  </a:cubicBezTo>
                  <a:cubicBezTo>
                    <a:pt x="18002" y="28194"/>
                    <a:pt x="18002" y="28385"/>
                    <a:pt x="18002" y="28575"/>
                  </a:cubicBezTo>
                  <a:lnTo>
                    <a:pt x="18002" y="75819"/>
                  </a:lnTo>
                  <a:cubicBezTo>
                    <a:pt x="18002" y="78200"/>
                    <a:pt x="20003" y="80201"/>
                    <a:pt x="22384" y="80201"/>
                  </a:cubicBezTo>
                  <a:lnTo>
                    <a:pt x="396812" y="80201"/>
                  </a:lnTo>
                  <a:cubicBezTo>
                    <a:pt x="399193" y="80201"/>
                    <a:pt x="401193" y="78200"/>
                    <a:pt x="401193" y="75819"/>
                  </a:cubicBezTo>
                  <a:lnTo>
                    <a:pt x="401193" y="28480"/>
                  </a:lnTo>
                  <a:cubicBezTo>
                    <a:pt x="401193" y="28480"/>
                    <a:pt x="401193" y="28099"/>
                    <a:pt x="401193" y="27813"/>
                  </a:cubicBezTo>
                  <a:cubicBezTo>
                    <a:pt x="400622" y="23908"/>
                    <a:pt x="394716" y="17907"/>
                    <a:pt x="387096" y="17907"/>
                  </a:cubicBezTo>
                  <a:lnTo>
                    <a:pt x="32099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9E2D65E3-C6ED-F60E-65FF-6C83108434A8}"/>
                </a:ext>
              </a:extLst>
            </p:cNvPr>
            <p:cNvSpPr/>
            <p:nvPr/>
          </p:nvSpPr>
          <p:spPr>
            <a:xfrm>
              <a:off x="5939409" y="3258978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84B494A-556B-A3C1-A12B-2B871ACB2C7D}"/>
                </a:ext>
              </a:extLst>
            </p:cNvPr>
            <p:cNvSpPr/>
            <p:nvPr/>
          </p:nvSpPr>
          <p:spPr>
            <a:xfrm>
              <a:off x="5977509" y="3258978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9E3B9C5B-E903-3CC6-29EE-E25D22FC8F1B}"/>
                </a:ext>
              </a:extLst>
            </p:cNvPr>
            <p:cNvSpPr/>
            <p:nvPr/>
          </p:nvSpPr>
          <p:spPr>
            <a:xfrm>
              <a:off x="6015609" y="3258978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351AE12-CF1C-DBE8-2885-49EC27EF9FAA}"/>
                </a:ext>
              </a:extLst>
            </p:cNvPr>
            <p:cNvSpPr/>
            <p:nvPr/>
          </p:nvSpPr>
          <p:spPr>
            <a:xfrm>
              <a:off x="6020180" y="3379851"/>
              <a:ext cx="258603" cy="258698"/>
            </a:xfrm>
            <a:custGeom>
              <a:avLst/>
              <a:gdLst>
                <a:gd name="connsiteX0" fmla="*/ 129350 w 258603"/>
                <a:gd name="connsiteY0" fmla="*/ 258699 h 258698"/>
                <a:gd name="connsiteX1" fmla="*/ 0 w 258603"/>
                <a:gd name="connsiteY1" fmla="*/ 129350 h 258698"/>
                <a:gd name="connsiteX2" fmla="*/ 129350 w 258603"/>
                <a:gd name="connsiteY2" fmla="*/ 0 h 258698"/>
                <a:gd name="connsiteX3" fmla="*/ 138303 w 258603"/>
                <a:gd name="connsiteY3" fmla="*/ 8954 h 258698"/>
                <a:gd name="connsiteX4" fmla="*/ 138303 w 258603"/>
                <a:gd name="connsiteY4" fmla="*/ 115919 h 258698"/>
                <a:gd name="connsiteX5" fmla="*/ 142685 w 258603"/>
                <a:gd name="connsiteY5" fmla="*/ 120301 h 258698"/>
                <a:gd name="connsiteX6" fmla="*/ 249650 w 258603"/>
                <a:gd name="connsiteY6" fmla="*/ 120301 h 258698"/>
                <a:gd name="connsiteX7" fmla="*/ 258604 w 258603"/>
                <a:gd name="connsiteY7" fmla="*/ 129254 h 258698"/>
                <a:gd name="connsiteX8" fmla="*/ 129254 w 258603"/>
                <a:gd name="connsiteY8" fmla="*/ 258604 h 258698"/>
                <a:gd name="connsiteX9" fmla="*/ 116014 w 258603"/>
                <a:gd name="connsiteY9" fmla="*/ 18859 h 258698"/>
                <a:gd name="connsiteX10" fmla="*/ 115443 w 258603"/>
                <a:gd name="connsiteY10" fmla="*/ 18859 h 258698"/>
                <a:gd name="connsiteX11" fmla="*/ 18002 w 258603"/>
                <a:gd name="connsiteY11" fmla="*/ 129350 h 258698"/>
                <a:gd name="connsiteX12" fmla="*/ 129350 w 258603"/>
                <a:gd name="connsiteY12" fmla="*/ 240697 h 258698"/>
                <a:gd name="connsiteX13" fmla="*/ 239840 w 258603"/>
                <a:gd name="connsiteY13" fmla="*/ 143256 h 258698"/>
                <a:gd name="connsiteX14" fmla="*/ 238792 w 258603"/>
                <a:gd name="connsiteY14" fmla="*/ 139827 h 258698"/>
                <a:gd name="connsiteX15" fmla="*/ 235458 w 258603"/>
                <a:gd name="connsiteY15" fmla="*/ 138303 h 258698"/>
                <a:gd name="connsiteX16" fmla="*/ 129350 w 258603"/>
                <a:gd name="connsiteY16" fmla="*/ 138303 h 258698"/>
                <a:gd name="connsiteX17" fmla="*/ 120396 w 258603"/>
                <a:gd name="connsiteY17" fmla="*/ 129350 h 258698"/>
                <a:gd name="connsiteX18" fmla="*/ 120396 w 258603"/>
                <a:gd name="connsiteY18" fmla="*/ 23241 h 258698"/>
                <a:gd name="connsiteX19" fmla="*/ 118872 w 258603"/>
                <a:gd name="connsiteY19" fmla="*/ 19907 h 258698"/>
                <a:gd name="connsiteX20" fmla="*/ 116014 w 258603"/>
                <a:gd name="connsiteY20" fmla="*/ 18764 h 25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8603" h="258698">
                  <a:moveTo>
                    <a:pt x="129350" y="258699"/>
                  </a:moveTo>
                  <a:cubicBezTo>
                    <a:pt x="58007" y="258699"/>
                    <a:pt x="0" y="200692"/>
                    <a:pt x="0" y="129350"/>
                  </a:cubicBezTo>
                  <a:cubicBezTo>
                    <a:pt x="0" y="58007"/>
                    <a:pt x="58007" y="0"/>
                    <a:pt x="129350" y="0"/>
                  </a:cubicBezTo>
                  <a:cubicBezTo>
                    <a:pt x="134303" y="0"/>
                    <a:pt x="138303" y="4001"/>
                    <a:pt x="138303" y="8954"/>
                  </a:cubicBezTo>
                  <a:lnTo>
                    <a:pt x="138303" y="115919"/>
                  </a:lnTo>
                  <a:cubicBezTo>
                    <a:pt x="138303" y="118301"/>
                    <a:pt x="140303" y="120301"/>
                    <a:pt x="142685" y="120301"/>
                  </a:cubicBezTo>
                  <a:lnTo>
                    <a:pt x="249650" y="120301"/>
                  </a:lnTo>
                  <a:cubicBezTo>
                    <a:pt x="254603" y="120301"/>
                    <a:pt x="258604" y="124301"/>
                    <a:pt x="258604" y="129254"/>
                  </a:cubicBezTo>
                  <a:cubicBezTo>
                    <a:pt x="258604" y="200597"/>
                    <a:pt x="200596" y="258604"/>
                    <a:pt x="129254" y="258604"/>
                  </a:cubicBezTo>
                  <a:close/>
                  <a:moveTo>
                    <a:pt x="116014" y="18859"/>
                  </a:moveTo>
                  <a:cubicBezTo>
                    <a:pt x="116014" y="18859"/>
                    <a:pt x="115634" y="18859"/>
                    <a:pt x="115443" y="18859"/>
                  </a:cubicBezTo>
                  <a:cubicBezTo>
                    <a:pt x="59912" y="25813"/>
                    <a:pt x="18002" y="73343"/>
                    <a:pt x="18002" y="129350"/>
                  </a:cubicBezTo>
                  <a:cubicBezTo>
                    <a:pt x="18002" y="190786"/>
                    <a:pt x="67913" y="240697"/>
                    <a:pt x="129350" y="240697"/>
                  </a:cubicBezTo>
                  <a:cubicBezTo>
                    <a:pt x="185357" y="240697"/>
                    <a:pt x="232886" y="198787"/>
                    <a:pt x="239840" y="143256"/>
                  </a:cubicBezTo>
                  <a:cubicBezTo>
                    <a:pt x="240030" y="142018"/>
                    <a:pt x="239649" y="140780"/>
                    <a:pt x="238792" y="139827"/>
                  </a:cubicBezTo>
                  <a:cubicBezTo>
                    <a:pt x="237935" y="138875"/>
                    <a:pt x="236792" y="138303"/>
                    <a:pt x="235458" y="138303"/>
                  </a:cubicBezTo>
                  <a:lnTo>
                    <a:pt x="129350" y="138303"/>
                  </a:lnTo>
                  <a:cubicBezTo>
                    <a:pt x="124397" y="138303"/>
                    <a:pt x="120396" y="134303"/>
                    <a:pt x="120396" y="129350"/>
                  </a:cubicBezTo>
                  <a:lnTo>
                    <a:pt x="120396" y="23241"/>
                  </a:lnTo>
                  <a:cubicBezTo>
                    <a:pt x="120396" y="22003"/>
                    <a:pt x="119825" y="20765"/>
                    <a:pt x="118872" y="19907"/>
                  </a:cubicBezTo>
                  <a:cubicBezTo>
                    <a:pt x="118110" y="19241"/>
                    <a:pt x="117062" y="18764"/>
                    <a:pt x="116014" y="18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C704BFC-CB96-F00C-643A-38C9AABF41DF}"/>
                </a:ext>
              </a:extLst>
            </p:cNvPr>
            <p:cNvSpPr/>
            <p:nvPr/>
          </p:nvSpPr>
          <p:spPr>
            <a:xfrm>
              <a:off x="6180677" y="3353180"/>
              <a:ext cx="124872" cy="124872"/>
            </a:xfrm>
            <a:custGeom>
              <a:avLst/>
              <a:gdLst>
                <a:gd name="connsiteX0" fmla="*/ 115157 w 124872"/>
                <a:gd name="connsiteY0" fmla="*/ 124873 h 124872"/>
                <a:gd name="connsiteX1" fmla="*/ 8954 w 124872"/>
                <a:gd name="connsiteY1" fmla="*/ 124873 h 124872"/>
                <a:gd name="connsiteX2" fmla="*/ 0 w 124872"/>
                <a:gd name="connsiteY2" fmla="*/ 115919 h 124872"/>
                <a:gd name="connsiteX3" fmla="*/ 0 w 124872"/>
                <a:gd name="connsiteY3" fmla="*/ 8953 h 124872"/>
                <a:gd name="connsiteX4" fmla="*/ 8954 w 124872"/>
                <a:gd name="connsiteY4" fmla="*/ 0 h 124872"/>
                <a:gd name="connsiteX5" fmla="*/ 124873 w 124872"/>
                <a:gd name="connsiteY5" fmla="*/ 115824 h 124872"/>
                <a:gd name="connsiteX6" fmla="*/ 115919 w 124872"/>
                <a:gd name="connsiteY6" fmla="*/ 124873 h 124872"/>
                <a:gd name="connsiteX7" fmla="*/ 115157 w 124872"/>
                <a:gd name="connsiteY7" fmla="*/ 124873 h 124872"/>
                <a:gd name="connsiteX8" fmla="*/ 22289 w 124872"/>
                <a:gd name="connsiteY8" fmla="*/ 18860 h 124872"/>
                <a:gd name="connsiteX9" fmla="*/ 19431 w 124872"/>
                <a:gd name="connsiteY9" fmla="*/ 19907 h 124872"/>
                <a:gd name="connsiteX10" fmla="*/ 17907 w 124872"/>
                <a:gd name="connsiteY10" fmla="*/ 23241 h 124872"/>
                <a:gd name="connsiteX11" fmla="*/ 17907 w 124872"/>
                <a:gd name="connsiteY11" fmla="*/ 102489 h 124872"/>
                <a:gd name="connsiteX12" fmla="*/ 22289 w 124872"/>
                <a:gd name="connsiteY12" fmla="*/ 106871 h 124872"/>
                <a:gd name="connsiteX13" fmla="*/ 101632 w 124872"/>
                <a:gd name="connsiteY13" fmla="*/ 106871 h 124872"/>
                <a:gd name="connsiteX14" fmla="*/ 104966 w 124872"/>
                <a:gd name="connsiteY14" fmla="*/ 105347 h 124872"/>
                <a:gd name="connsiteX15" fmla="*/ 106013 w 124872"/>
                <a:gd name="connsiteY15" fmla="*/ 101822 h 124872"/>
                <a:gd name="connsiteX16" fmla="*/ 22955 w 124872"/>
                <a:gd name="connsiteY16" fmla="*/ 18764 h 124872"/>
                <a:gd name="connsiteX17" fmla="*/ 22384 w 124872"/>
                <a:gd name="connsiteY17" fmla="*/ 18764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872" h="124872">
                  <a:moveTo>
                    <a:pt x="115157" y="124873"/>
                  </a:moveTo>
                  <a:lnTo>
                    <a:pt x="8954" y="124873"/>
                  </a:lnTo>
                  <a:cubicBezTo>
                    <a:pt x="4001" y="124873"/>
                    <a:pt x="0" y="120872"/>
                    <a:pt x="0" y="115919"/>
                  </a:cubicBezTo>
                  <a:lnTo>
                    <a:pt x="0" y="8953"/>
                  </a:lnTo>
                  <a:cubicBezTo>
                    <a:pt x="0" y="4001"/>
                    <a:pt x="4001" y="0"/>
                    <a:pt x="8954" y="0"/>
                  </a:cubicBezTo>
                  <a:cubicBezTo>
                    <a:pt x="73914" y="0"/>
                    <a:pt x="124873" y="50863"/>
                    <a:pt x="124873" y="115824"/>
                  </a:cubicBezTo>
                  <a:cubicBezTo>
                    <a:pt x="124873" y="120872"/>
                    <a:pt x="120872" y="124873"/>
                    <a:pt x="115919" y="124873"/>
                  </a:cubicBezTo>
                  <a:cubicBezTo>
                    <a:pt x="115729" y="124873"/>
                    <a:pt x="115253" y="124873"/>
                    <a:pt x="115157" y="124873"/>
                  </a:cubicBezTo>
                  <a:close/>
                  <a:moveTo>
                    <a:pt x="22289" y="18860"/>
                  </a:moveTo>
                  <a:cubicBezTo>
                    <a:pt x="21241" y="18860"/>
                    <a:pt x="20193" y="19240"/>
                    <a:pt x="19431" y="19907"/>
                  </a:cubicBezTo>
                  <a:cubicBezTo>
                    <a:pt x="18479" y="20764"/>
                    <a:pt x="17907" y="21908"/>
                    <a:pt x="17907" y="23241"/>
                  </a:cubicBezTo>
                  <a:lnTo>
                    <a:pt x="17907" y="102489"/>
                  </a:lnTo>
                  <a:cubicBezTo>
                    <a:pt x="17907" y="104870"/>
                    <a:pt x="19907" y="106871"/>
                    <a:pt x="22289" y="106871"/>
                  </a:cubicBezTo>
                  <a:lnTo>
                    <a:pt x="101632" y="106871"/>
                  </a:lnTo>
                  <a:cubicBezTo>
                    <a:pt x="102870" y="106871"/>
                    <a:pt x="104108" y="106299"/>
                    <a:pt x="104966" y="105347"/>
                  </a:cubicBezTo>
                  <a:cubicBezTo>
                    <a:pt x="105823" y="104394"/>
                    <a:pt x="106204" y="103156"/>
                    <a:pt x="106013" y="101822"/>
                  </a:cubicBezTo>
                  <a:cubicBezTo>
                    <a:pt x="100013" y="58102"/>
                    <a:pt x="66580" y="24765"/>
                    <a:pt x="22955" y="18764"/>
                  </a:cubicBezTo>
                  <a:cubicBezTo>
                    <a:pt x="22765" y="18764"/>
                    <a:pt x="22574" y="18764"/>
                    <a:pt x="22384" y="18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EA32BB7-F554-F21B-D0AA-0D5DC6811453}"/>
                </a:ext>
              </a:extLst>
            </p:cNvPr>
            <p:cNvSpPr/>
            <p:nvPr/>
          </p:nvSpPr>
          <p:spPr>
            <a:xfrm>
              <a:off x="5939980" y="3353180"/>
              <a:ext cx="138207" cy="17907"/>
            </a:xfrm>
            <a:custGeom>
              <a:avLst/>
              <a:gdLst>
                <a:gd name="connsiteX0" fmla="*/ 8954 w 138207"/>
                <a:gd name="connsiteY0" fmla="*/ 17907 h 17907"/>
                <a:gd name="connsiteX1" fmla="*/ 0 w 138207"/>
                <a:gd name="connsiteY1" fmla="*/ 8953 h 17907"/>
                <a:gd name="connsiteX2" fmla="*/ 8954 w 138207"/>
                <a:gd name="connsiteY2" fmla="*/ 0 h 17907"/>
                <a:gd name="connsiteX3" fmla="*/ 129254 w 138207"/>
                <a:gd name="connsiteY3" fmla="*/ 0 h 17907"/>
                <a:gd name="connsiteX4" fmla="*/ 138208 w 138207"/>
                <a:gd name="connsiteY4" fmla="*/ 8953 h 17907"/>
                <a:gd name="connsiteX5" fmla="*/ 129254 w 138207"/>
                <a:gd name="connsiteY5" fmla="*/ 17907 h 17907"/>
                <a:gd name="connsiteX6" fmla="*/ 8954 w 138207"/>
                <a:gd name="connsiteY6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207" h="17907">
                  <a:moveTo>
                    <a:pt x="8954" y="17907"/>
                  </a:moveTo>
                  <a:cubicBezTo>
                    <a:pt x="4001" y="17907"/>
                    <a:pt x="0" y="13907"/>
                    <a:pt x="0" y="8953"/>
                  </a:cubicBezTo>
                  <a:cubicBezTo>
                    <a:pt x="0" y="4001"/>
                    <a:pt x="4001" y="0"/>
                    <a:pt x="8954" y="0"/>
                  </a:cubicBezTo>
                  <a:lnTo>
                    <a:pt x="129254" y="0"/>
                  </a:lnTo>
                  <a:cubicBezTo>
                    <a:pt x="134207" y="0"/>
                    <a:pt x="138208" y="4001"/>
                    <a:pt x="138208" y="8953"/>
                  </a:cubicBezTo>
                  <a:cubicBezTo>
                    <a:pt x="138208" y="13907"/>
                    <a:pt x="134207" y="17907"/>
                    <a:pt x="129254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CDEF85BC-C68D-9CDB-F725-DDA946DD177A}"/>
                </a:ext>
              </a:extLst>
            </p:cNvPr>
            <p:cNvSpPr/>
            <p:nvPr/>
          </p:nvSpPr>
          <p:spPr>
            <a:xfrm>
              <a:off x="5939980" y="3406711"/>
              <a:ext cx="84772" cy="17907"/>
            </a:xfrm>
            <a:custGeom>
              <a:avLst/>
              <a:gdLst>
                <a:gd name="connsiteX0" fmla="*/ 8954 w 84772"/>
                <a:gd name="connsiteY0" fmla="*/ 17907 h 17907"/>
                <a:gd name="connsiteX1" fmla="*/ 0 w 84772"/>
                <a:gd name="connsiteY1" fmla="*/ 8954 h 17907"/>
                <a:gd name="connsiteX2" fmla="*/ 8954 w 84772"/>
                <a:gd name="connsiteY2" fmla="*/ 0 h 17907"/>
                <a:gd name="connsiteX3" fmla="*/ 75819 w 84772"/>
                <a:gd name="connsiteY3" fmla="*/ 0 h 17907"/>
                <a:gd name="connsiteX4" fmla="*/ 84773 w 84772"/>
                <a:gd name="connsiteY4" fmla="*/ 8954 h 17907"/>
                <a:gd name="connsiteX5" fmla="*/ 75819 w 84772"/>
                <a:gd name="connsiteY5" fmla="*/ 17907 h 17907"/>
                <a:gd name="connsiteX6" fmla="*/ 8954 w 84772"/>
                <a:gd name="connsiteY6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72" h="17907">
                  <a:moveTo>
                    <a:pt x="8954" y="17907"/>
                  </a:moveTo>
                  <a:cubicBezTo>
                    <a:pt x="4001" y="17907"/>
                    <a:pt x="0" y="13907"/>
                    <a:pt x="0" y="8954"/>
                  </a:cubicBezTo>
                  <a:cubicBezTo>
                    <a:pt x="0" y="4001"/>
                    <a:pt x="4001" y="0"/>
                    <a:pt x="8954" y="0"/>
                  </a:cubicBezTo>
                  <a:lnTo>
                    <a:pt x="75819" y="0"/>
                  </a:lnTo>
                  <a:cubicBezTo>
                    <a:pt x="80772" y="0"/>
                    <a:pt x="84773" y="4001"/>
                    <a:pt x="84773" y="8954"/>
                  </a:cubicBezTo>
                  <a:cubicBezTo>
                    <a:pt x="84773" y="13907"/>
                    <a:pt x="80772" y="17907"/>
                    <a:pt x="75819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67F9621B-2D9B-7984-632A-F8CE1011FE2D}"/>
                </a:ext>
              </a:extLst>
            </p:cNvPr>
            <p:cNvSpPr/>
            <p:nvPr/>
          </p:nvSpPr>
          <p:spPr>
            <a:xfrm>
              <a:off x="5939980" y="3460146"/>
              <a:ext cx="58007" cy="17906"/>
            </a:xfrm>
            <a:custGeom>
              <a:avLst/>
              <a:gdLst>
                <a:gd name="connsiteX0" fmla="*/ 8954 w 58007"/>
                <a:gd name="connsiteY0" fmla="*/ 17907 h 17906"/>
                <a:gd name="connsiteX1" fmla="*/ 0 w 58007"/>
                <a:gd name="connsiteY1" fmla="*/ 8953 h 17906"/>
                <a:gd name="connsiteX2" fmla="*/ 8954 w 58007"/>
                <a:gd name="connsiteY2" fmla="*/ 0 h 17906"/>
                <a:gd name="connsiteX3" fmla="*/ 49054 w 58007"/>
                <a:gd name="connsiteY3" fmla="*/ 0 h 17906"/>
                <a:gd name="connsiteX4" fmla="*/ 58007 w 58007"/>
                <a:gd name="connsiteY4" fmla="*/ 8953 h 17906"/>
                <a:gd name="connsiteX5" fmla="*/ 49054 w 58007"/>
                <a:gd name="connsiteY5" fmla="*/ 17907 h 17906"/>
                <a:gd name="connsiteX6" fmla="*/ 8954 w 58007"/>
                <a:gd name="connsiteY6" fmla="*/ 17907 h 1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07" h="17906">
                  <a:moveTo>
                    <a:pt x="8954" y="17907"/>
                  </a:moveTo>
                  <a:cubicBezTo>
                    <a:pt x="4001" y="17907"/>
                    <a:pt x="0" y="13906"/>
                    <a:pt x="0" y="8953"/>
                  </a:cubicBezTo>
                  <a:cubicBezTo>
                    <a:pt x="0" y="4001"/>
                    <a:pt x="4001" y="0"/>
                    <a:pt x="8954" y="0"/>
                  </a:cubicBezTo>
                  <a:lnTo>
                    <a:pt x="49054" y="0"/>
                  </a:lnTo>
                  <a:cubicBezTo>
                    <a:pt x="54007" y="0"/>
                    <a:pt x="58007" y="4001"/>
                    <a:pt x="58007" y="8953"/>
                  </a:cubicBezTo>
                  <a:cubicBezTo>
                    <a:pt x="58007" y="13906"/>
                    <a:pt x="54007" y="17907"/>
                    <a:pt x="49054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D9F799C-F05F-D1D3-E52E-A19A2066C45B}"/>
                </a:ext>
              </a:extLst>
            </p:cNvPr>
            <p:cNvSpPr/>
            <p:nvPr/>
          </p:nvSpPr>
          <p:spPr>
            <a:xfrm>
              <a:off x="5939980" y="3513677"/>
              <a:ext cx="58007" cy="17907"/>
            </a:xfrm>
            <a:custGeom>
              <a:avLst/>
              <a:gdLst>
                <a:gd name="connsiteX0" fmla="*/ 8954 w 58007"/>
                <a:gd name="connsiteY0" fmla="*/ 17907 h 17907"/>
                <a:gd name="connsiteX1" fmla="*/ 0 w 58007"/>
                <a:gd name="connsiteY1" fmla="*/ 8954 h 17907"/>
                <a:gd name="connsiteX2" fmla="*/ 8954 w 58007"/>
                <a:gd name="connsiteY2" fmla="*/ 0 h 17907"/>
                <a:gd name="connsiteX3" fmla="*/ 49054 w 58007"/>
                <a:gd name="connsiteY3" fmla="*/ 0 h 17907"/>
                <a:gd name="connsiteX4" fmla="*/ 58007 w 58007"/>
                <a:gd name="connsiteY4" fmla="*/ 8954 h 17907"/>
                <a:gd name="connsiteX5" fmla="*/ 49054 w 58007"/>
                <a:gd name="connsiteY5" fmla="*/ 17907 h 17907"/>
                <a:gd name="connsiteX6" fmla="*/ 8954 w 58007"/>
                <a:gd name="connsiteY6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07" h="17907">
                  <a:moveTo>
                    <a:pt x="8954" y="17907"/>
                  </a:moveTo>
                  <a:cubicBezTo>
                    <a:pt x="4001" y="17907"/>
                    <a:pt x="0" y="13906"/>
                    <a:pt x="0" y="8954"/>
                  </a:cubicBezTo>
                  <a:cubicBezTo>
                    <a:pt x="0" y="4001"/>
                    <a:pt x="4001" y="0"/>
                    <a:pt x="8954" y="0"/>
                  </a:cubicBezTo>
                  <a:lnTo>
                    <a:pt x="49054" y="0"/>
                  </a:lnTo>
                  <a:cubicBezTo>
                    <a:pt x="54007" y="0"/>
                    <a:pt x="58007" y="4001"/>
                    <a:pt x="58007" y="8954"/>
                  </a:cubicBezTo>
                  <a:cubicBezTo>
                    <a:pt x="58007" y="13906"/>
                    <a:pt x="54007" y="17907"/>
                    <a:pt x="49054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4D447715-C8BD-5DF7-7182-3222D8BF195C}"/>
                </a:ext>
              </a:extLst>
            </p:cNvPr>
            <p:cNvSpPr/>
            <p:nvPr/>
          </p:nvSpPr>
          <p:spPr>
            <a:xfrm>
              <a:off x="5939980" y="3567112"/>
              <a:ext cx="71437" cy="17907"/>
            </a:xfrm>
            <a:custGeom>
              <a:avLst/>
              <a:gdLst>
                <a:gd name="connsiteX0" fmla="*/ 8954 w 71437"/>
                <a:gd name="connsiteY0" fmla="*/ 17907 h 17907"/>
                <a:gd name="connsiteX1" fmla="*/ 0 w 71437"/>
                <a:gd name="connsiteY1" fmla="*/ 8953 h 17907"/>
                <a:gd name="connsiteX2" fmla="*/ 8954 w 71437"/>
                <a:gd name="connsiteY2" fmla="*/ 0 h 17907"/>
                <a:gd name="connsiteX3" fmla="*/ 62484 w 71437"/>
                <a:gd name="connsiteY3" fmla="*/ 0 h 17907"/>
                <a:gd name="connsiteX4" fmla="*/ 71438 w 71437"/>
                <a:gd name="connsiteY4" fmla="*/ 8953 h 17907"/>
                <a:gd name="connsiteX5" fmla="*/ 62484 w 71437"/>
                <a:gd name="connsiteY5" fmla="*/ 17907 h 17907"/>
                <a:gd name="connsiteX6" fmla="*/ 8954 w 71437"/>
                <a:gd name="connsiteY6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37" h="17907">
                  <a:moveTo>
                    <a:pt x="8954" y="17907"/>
                  </a:moveTo>
                  <a:cubicBezTo>
                    <a:pt x="4001" y="17907"/>
                    <a:pt x="0" y="13906"/>
                    <a:pt x="0" y="8953"/>
                  </a:cubicBezTo>
                  <a:cubicBezTo>
                    <a:pt x="0" y="4000"/>
                    <a:pt x="4001" y="0"/>
                    <a:pt x="8954" y="0"/>
                  </a:cubicBezTo>
                  <a:lnTo>
                    <a:pt x="62484" y="0"/>
                  </a:lnTo>
                  <a:cubicBezTo>
                    <a:pt x="67437" y="0"/>
                    <a:pt x="71438" y="4000"/>
                    <a:pt x="71438" y="8953"/>
                  </a:cubicBezTo>
                  <a:cubicBezTo>
                    <a:pt x="71438" y="13906"/>
                    <a:pt x="67437" y="17907"/>
                    <a:pt x="62484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9D1A465-B61C-1D42-5B08-43AC13EA67FC}"/>
              </a:ext>
            </a:extLst>
          </p:cNvPr>
          <p:cNvGrpSpPr/>
          <p:nvPr/>
        </p:nvGrpSpPr>
        <p:grpSpPr>
          <a:xfrm>
            <a:off x="3940117" y="1100559"/>
            <a:ext cx="719288" cy="719450"/>
            <a:chOff x="5020057" y="2753767"/>
            <a:chExt cx="602491" cy="602627"/>
          </a:xfrm>
          <a:solidFill>
            <a:schemeClr val="bg2"/>
          </a:solidFill>
        </p:grpSpPr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D487B45D-592B-F64A-7187-1DF86A376566}"/>
                </a:ext>
              </a:extLst>
            </p:cNvPr>
            <p:cNvSpPr/>
            <p:nvPr/>
          </p:nvSpPr>
          <p:spPr>
            <a:xfrm>
              <a:off x="5020057" y="2753767"/>
              <a:ext cx="602491" cy="602627"/>
            </a:xfrm>
            <a:custGeom>
              <a:avLst/>
              <a:gdLst>
                <a:gd name="connsiteX0" fmla="*/ 301246 w 602491"/>
                <a:gd name="connsiteY0" fmla="*/ 602491 h 602627"/>
                <a:gd name="connsiteX1" fmla="*/ 0 w 602491"/>
                <a:gd name="connsiteY1" fmla="*/ 301246 h 602627"/>
                <a:gd name="connsiteX2" fmla="*/ 301246 w 602491"/>
                <a:gd name="connsiteY2" fmla="*/ 0 h 602627"/>
                <a:gd name="connsiteX3" fmla="*/ 602491 w 602491"/>
                <a:gd name="connsiteY3" fmla="*/ 301246 h 602627"/>
                <a:gd name="connsiteX4" fmla="*/ 585375 w 602491"/>
                <a:gd name="connsiteY4" fmla="*/ 401615 h 602627"/>
                <a:gd name="connsiteX5" fmla="*/ 573188 w 602491"/>
                <a:gd name="connsiteY5" fmla="*/ 410242 h 602627"/>
                <a:gd name="connsiteX6" fmla="*/ 568943 w 602491"/>
                <a:gd name="connsiteY6" fmla="*/ 409557 h 602627"/>
                <a:gd name="connsiteX7" fmla="*/ 561549 w 602491"/>
                <a:gd name="connsiteY7" fmla="*/ 402984 h 602627"/>
                <a:gd name="connsiteX8" fmla="*/ 561001 w 602491"/>
                <a:gd name="connsiteY8" fmla="*/ 393125 h 602627"/>
                <a:gd name="connsiteX9" fmla="*/ 576611 w 602491"/>
                <a:gd name="connsiteY9" fmla="*/ 301246 h 602627"/>
                <a:gd name="connsiteX10" fmla="*/ 570039 w 602491"/>
                <a:gd name="connsiteY10" fmla="*/ 242229 h 602627"/>
                <a:gd name="connsiteX11" fmla="*/ 563877 w 602491"/>
                <a:gd name="connsiteY11" fmla="*/ 237299 h 602627"/>
                <a:gd name="connsiteX12" fmla="*/ 471175 w 602491"/>
                <a:gd name="connsiteY12" fmla="*/ 237299 h 602627"/>
                <a:gd name="connsiteX13" fmla="*/ 466520 w 602491"/>
                <a:gd name="connsiteY13" fmla="*/ 239353 h 602627"/>
                <a:gd name="connsiteX14" fmla="*/ 464877 w 602491"/>
                <a:gd name="connsiteY14" fmla="*/ 244283 h 602627"/>
                <a:gd name="connsiteX15" fmla="*/ 467889 w 602491"/>
                <a:gd name="connsiteY15" fmla="*/ 301246 h 602627"/>
                <a:gd name="connsiteX16" fmla="*/ 455018 w 602491"/>
                <a:gd name="connsiteY16" fmla="*/ 314117 h 602627"/>
                <a:gd name="connsiteX17" fmla="*/ 442146 w 602491"/>
                <a:gd name="connsiteY17" fmla="*/ 301246 h 602627"/>
                <a:gd name="connsiteX18" fmla="*/ 438723 w 602491"/>
                <a:gd name="connsiteY18" fmla="*/ 242913 h 602627"/>
                <a:gd name="connsiteX19" fmla="*/ 432424 w 602491"/>
                <a:gd name="connsiteY19" fmla="*/ 237299 h 602627"/>
                <a:gd name="connsiteX20" fmla="*/ 320416 w 602491"/>
                <a:gd name="connsiteY20" fmla="*/ 237299 h 602627"/>
                <a:gd name="connsiteX21" fmla="*/ 314117 w 602491"/>
                <a:gd name="connsiteY21" fmla="*/ 243598 h 602627"/>
                <a:gd name="connsiteX22" fmla="*/ 314117 w 602491"/>
                <a:gd name="connsiteY22" fmla="*/ 569628 h 602627"/>
                <a:gd name="connsiteX23" fmla="*/ 316171 w 602491"/>
                <a:gd name="connsiteY23" fmla="*/ 574283 h 602627"/>
                <a:gd name="connsiteX24" fmla="*/ 320416 w 602491"/>
                <a:gd name="connsiteY24" fmla="*/ 575927 h 602627"/>
                <a:gd name="connsiteX25" fmla="*/ 320826 w 602491"/>
                <a:gd name="connsiteY25" fmla="*/ 575927 h 602627"/>
                <a:gd name="connsiteX26" fmla="*/ 392988 w 602491"/>
                <a:gd name="connsiteY26" fmla="*/ 561138 h 602627"/>
                <a:gd name="connsiteX27" fmla="*/ 397370 w 602491"/>
                <a:gd name="connsiteY27" fmla="*/ 560454 h 602627"/>
                <a:gd name="connsiteX28" fmla="*/ 409557 w 602491"/>
                <a:gd name="connsiteY28" fmla="*/ 569080 h 602627"/>
                <a:gd name="connsiteX29" fmla="*/ 409009 w 602491"/>
                <a:gd name="connsiteY29" fmla="*/ 578939 h 602627"/>
                <a:gd name="connsiteX30" fmla="*/ 401615 w 602491"/>
                <a:gd name="connsiteY30" fmla="*/ 585512 h 602627"/>
                <a:gd name="connsiteX31" fmla="*/ 301246 w 602491"/>
                <a:gd name="connsiteY31" fmla="*/ 602628 h 602627"/>
                <a:gd name="connsiteX32" fmla="*/ 176092 w 602491"/>
                <a:gd name="connsiteY32" fmla="*/ 391071 h 602627"/>
                <a:gd name="connsiteX33" fmla="*/ 171162 w 602491"/>
                <a:gd name="connsiteY33" fmla="*/ 393399 h 602627"/>
                <a:gd name="connsiteX34" fmla="*/ 169793 w 602491"/>
                <a:gd name="connsiteY34" fmla="*/ 398603 h 602627"/>
                <a:gd name="connsiteX35" fmla="*/ 280158 w 602491"/>
                <a:gd name="connsiteY35" fmla="*/ 573188 h 602627"/>
                <a:gd name="connsiteX36" fmla="*/ 281938 w 602491"/>
                <a:gd name="connsiteY36" fmla="*/ 573462 h 602627"/>
                <a:gd name="connsiteX37" fmla="*/ 285636 w 602491"/>
                <a:gd name="connsiteY37" fmla="*/ 572230 h 602627"/>
                <a:gd name="connsiteX38" fmla="*/ 288237 w 602491"/>
                <a:gd name="connsiteY38" fmla="*/ 567163 h 602627"/>
                <a:gd name="connsiteX39" fmla="*/ 288237 w 602491"/>
                <a:gd name="connsiteY39" fmla="*/ 397370 h 602627"/>
                <a:gd name="connsiteX40" fmla="*/ 281938 w 602491"/>
                <a:gd name="connsiteY40" fmla="*/ 391071 h 602627"/>
                <a:gd name="connsiteX41" fmla="*/ 175955 w 602491"/>
                <a:gd name="connsiteY41" fmla="*/ 391071 h 602627"/>
                <a:gd name="connsiteX42" fmla="*/ 50253 w 602491"/>
                <a:gd name="connsiteY42" fmla="*/ 391071 h 602627"/>
                <a:gd name="connsiteX43" fmla="*/ 45050 w 602491"/>
                <a:gd name="connsiteY43" fmla="*/ 393810 h 602627"/>
                <a:gd name="connsiteX44" fmla="*/ 44365 w 602491"/>
                <a:gd name="connsiteY44" fmla="*/ 399698 h 602627"/>
                <a:gd name="connsiteX45" fmla="*/ 196220 w 602491"/>
                <a:gd name="connsiteY45" fmla="*/ 555798 h 602627"/>
                <a:gd name="connsiteX46" fmla="*/ 198685 w 602491"/>
                <a:gd name="connsiteY46" fmla="*/ 556209 h 602627"/>
                <a:gd name="connsiteX47" fmla="*/ 203752 w 602491"/>
                <a:gd name="connsiteY47" fmla="*/ 553744 h 602627"/>
                <a:gd name="connsiteX48" fmla="*/ 203752 w 602491"/>
                <a:gd name="connsiteY48" fmla="*/ 546076 h 602627"/>
                <a:gd name="connsiteX49" fmla="*/ 143092 w 602491"/>
                <a:gd name="connsiteY49" fmla="*/ 396275 h 602627"/>
                <a:gd name="connsiteX50" fmla="*/ 136930 w 602491"/>
                <a:gd name="connsiteY50" fmla="*/ 391071 h 602627"/>
                <a:gd name="connsiteX51" fmla="*/ 50116 w 602491"/>
                <a:gd name="connsiteY51" fmla="*/ 391071 h 602627"/>
                <a:gd name="connsiteX52" fmla="*/ 170067 w 602491"/>
                <a:gd name="connsiteY52" fmla="*/ 237299 h 602627"/>
                <a:gd name="connsiteX53" fmla="*/ 163768 w 602491"/>
                <a:gd name="connsiteY53" fmla="*/ 242913 h 602627"/>
                <a:gd name="connsiteX54" fmla="*/ 160345 w 602491"/>
                <a:gd name="connsiteY54" fmla="*/ 301246 h 602627"/>
                <a:gd name="connsiteX55" fmla="*/ 163768 w 602491"/>
                <a:gd name="connsiteY55" fmla="*/ 359578 h 602627"/>
                <a:gd name="connsiteX56" fmla="*/ 170067 w 602491"/>
                <a:gd name="connsiteY56" fmla="*/ 365192 h 602627"/>
                <a:gd name="connsiteX57" fmla="*/ 282075 w 602491"/>
                <a:gd name="connsiteY57" fmla="*/ 365192 h 602627"/>
                <a:gd name="connsiteX58" fmla="*/ 288374 w 602491"/>
                <a:gd name="connsiteY58" fmla="*/ 358893 h 602627"/>
                <a:gd name="connsiteX59" fmla="*/ 288374 w 602491"/>
                <a:gd name="connsiteY59" fmla="*/ 243598 h 602627"/>
                <a:gd name="connsiteX60" fmla="*/ 282075 w 602491"/>
                <a:gd name="connsiteY60" fmla="*/ 237299 h 602627"/>
                <a:gd name="connsiteX61" fmla="*/ 170067 w 602491"/>
                <a:gd name="connsiteY61" fmla="*/ 237299 h 602627"/>
                <a:gd name="connsiteX62" fmla="*/ 38477 w 602491"/>
                <a:gd name="connsiteY62" fmla="*/ 237299 h 602627"/>
                <a:gd name="connsiteX63" fmla="*/ 32315 w 602491"/>
                <a:gd name="connsiteY63" fmla="*/ 242229 h 602627"/>
                <a:gd name="connsiteX64" fmla="*/ 25743 w 602491"/>
                <a:gd name="connsiteY64" fmla="*/ 301246 h 602627"/>
                <a:gd name="connsiteX65" fmla="*/ 32315 w 602491"/>
                <a:gd name="connsiteY65" fmla="*/ 360262 h 602627"/>
                <a:gd name="connsiteX66" fmla="*/ 38477 w 602491"/>
                <a:gd name="connsiteY66" fmla="*/ 365192 h 602627"/>
                <a:gd name="connsiteX67" fmla="*/ 131179 w 602491"/>
                <a:gd name="connsiteY67" fmla="*/ 365192 h 602627"/>
                <a:gd name="connsiteX68" fmla="*/ 135834 w 602491"/>
                <a:gd name="connsiteY68" fmla="*/ 363138 h 602627"/>
                <a:gd name="connsiteX69" fmla="*/ 137477 w 602491"/>
                <a:gd name="connsiteY69" fmla="*/ 358208 h 602627"/>
                <a:gd name="connsiteX70" fmla="*/ 134465 w 602491"/>
                <a:gd name="connsiteY70" fmla="*/ 301246 h 602627"/>
                <a:gd name="connsiteX71" fmla="*/ 137477 w 602491"/>
                <a:gd name="connsiteY71" fmla="*/ 244283 h 602627"/>
                <a:gd name="connsiteX72" fmla="*/ 135834 w 602491"/>
                <a:gd name="connsiteY72" fmla="*/ 239353 h 602627"/>
                <a:gd name="connsiteX73" fmla="*/ 131179 w 602491"/>
                <a:gd name="connsiteY73" fmla="*/ 237299 h 602627"/>
                <a:gd name="connsiteX74" fmla="*/ 38477 w 602491"/>
                <a:gd name="connsiteY74" fmla="*/ 237299 h 602627"/>
                <a:gd name="connsiteX75" fmla="*/ 403943 w 602491"/>
                <a:gd name="connsiteY75" fmla="*/ 46282 h 602627"/>
                <a:gd name="connsiteX76" fmla="*/ 398876 w 602491"/>
                <a:gd name="connsiteY76" fmla="*/ 48747 h 602627"/>
                <a:gd name="connsiteX77" fmla="*/ 398876 w 602491"/>
                <a:gd name="connsiteY77" fmla="*/ 56415 h 602627"/>
                <a:gd name="connsiteX78" fmla="*/ 459536 w 602491"/>
                <a:gd name="connsiteY78" fmla="*/ 206216 h 602627"/>
                <a:gd name="connsiteX79" fmla="*/ 465698 w 602491"/>
                <a:gd name="connsiteY79" fmla="*/ 211420 h 602627"/>
                <a:gd name="connsiteX80" fmla="*/ 552101 w 602491"/>
                <a:gd name="connsiteY80" fmla="*/ 211420 h 602627"/>
                <a:gd name="connsiteX81" fmla="*/ 557304 w 602491"/>
                <a:gd name="connsiteY81" fmla="*/ 208681 h 602627"/>
                <a:gd name="connsiteX82" fmla="*/ 557989 w 602491"/>
                <a:gd name="connsiteY82" fmla="*/ 202793 h 602627"/>
                <a:gd name="connsiteX83" fmla="*/ 406134 w 602491"/>
                <a:gd name="connsiteY83" fmla="*/ 46693 h 602627"/>
                <a:gd name="connsiteX84" fmla="*/ 403669 w 602491"/>
                <a:gd name="connsiteY84" fmla="*/ 46145 h 602627"/>
                <a:gd name="connsiteX85" fmla="*/ 320416 w 602491"/>
                <a:gd name="connsiteY85" fmla="*/ 29029 h 602627"/>
                <a:gd name="connsiteX86" fmla="*/ 316719 w 602491"/>
                <a:gd name="connsiteY86" fmla="*/ 30261 h 602627"/>
                <a:gd name="connsiteX87" fmla="*/ 314117 w 602491"/>
                <a:gd name="connsiteY87" fmla="*/ 35328 h 602627"/>
                <a:gd name="connsiteX88" fmla="*/ 314117 w 602491"/>
                <a:gd name="connsiteY88" fmla="*/ 205121 h 602627"/>
                <a:gd name="connsiteX89" fmla="*/ 320416 w 602491"/>
                <a:gd name="connsiteY89" fmla="*/ 211420 h 602627"/>
                <a:gd name="connsiteX90" fmla="*/ 426399 w 602491"/>
                <a:gd name="connsiteY90" fmla="*/ 211420 h 602627"/>
                <a:gd name="connsiteX91" fmla="*/ 431329 w 602491"/>
                <a:gd name="connsiteY91" fmla="*/ 209092 h 602627"/>
                <a:gd name="connsiteX92" fmla="*/ 432698 w 602491"/>
                <a:gd name="connsiteY92" fmla="*/ 203888 h 602627"/>
                <a:gd name="connsiteX93" fmla="*/ 322333 w 602491"/>
                <a:gd name="connsiteY93" fmla="*/ 29303 h 602627"/>
                <a:gd name="connsiteX94" fmla="*/ 320553 w 602491"/>
                <a:gd name="connsiteY94" fmla="*/ 29029 h 602627"/>
                <a:gd name="connsiteX95" fmla="*/ 281938 w 602491"/>
                <a:gd name="connsiteY95" fmla="*/ 29029 h 602627"/>
                <a:gd name="connsiteX96" fmla="*/ 280158 w 602491"/>
                <a:gd name="connsiteY96" fmla="*/ 29303 h 602627"/>
                <a:gd name="connsiteX97" fmla="*/ 169793 w 602491"/>
                <a:gd name="connsiteY97" fmla="*/ 203888 h 602627"/>
                <a:gd name="connsiteX98" fmla="*/ 171162 w 602491"/>
                <a:gd name="connsiteY98" fmla="*/ 209092 h 602627"/>
                <a:gd name="connsiteX99" fmla="*/ 176092 w 602491"/>
                <a:gd name="connsiteY99" fmla="*/ 211420 h 602627"/>
                <a:gd name="connsiteX100" fmla="*/ 282075 w 602491"/>
                <a:gd name="connsiteY100" fmla="*/ 211420 h 602627"/>
                <a:gd name="connsiteX101" fmla="*/ 288374 w 602491"/>
                <a:gd name="connsiteY101" fmla="*/ 205121 h 602627"/>
                <a:gd name="connsiteX102" fmla="*/ 288374 w 602491"/>
                <a:gd name="connsiteY102" fmla="*/ 35328 h 602627"/>
                <a:gd name="connsiteX103" fmla="*/ 285772 w 602491"/>
                <a:gd name="connsiteY103" fmla="*/ 30261 h 602627"/>
                <a:gd name="connsiteX104" fmla="*/ 282075 w 602491"/>
                <a:gd name="connsiteY104" fmla="*/ 29029 h 602627"/>
                <a:gd name="connsiteX105" fmla="*/ 198411 w 602491"/>
                <a:gd name="connsiteY105" fmla="*/ 46282 h 602627"/>
                <a:gd name="connsiteX106" fmla="*/ 195947 w 602491"/>
                <a:gd name="connsiteY106" fmla="*/ 46830 h 602627"/>
                <a:gd name="connsiteX107" fmla="*/ 44091 w 602491"/>
                <a:gd name="connsiteY107" fmla="*/ 202930 h 602627"/>
                <a:gd name="connsiteX108" fmla="*/ 44776 w 602491"/>
                <a:gd name="connsiteY108" fmla="*/ 208818 h 602627"/>
                <a:gd name="connsiteX109" fmla="*/ 49979 w 602491"/>
                <a:gd name="connsiteY109" fmla="*/ 211557 h 602627"/>
                <a:gd name="connsiteX110" fmla="*/ 136382 w 602491"/>
                <a:gd name="connsiteY110" fmla="*/ 211557 h 602627"/>
                <a:gd name="connsiteX111" fmla="*/ 142544 w 602491"/>
                <a:gd name="connsiteY111" fmla="*/ 206353 h 602627"/>
                <a:gd name="connsiteX112" fmla="*/ 203204 w 602491"/>
                <a:gd name="connsiteY112" fmla="*/ 56552 h 602627"/>
                <a:gd name="connsiteX113" fmla="*/ 203204 w 602491"/>
                <a:gd name="connsiteY113" fmla="*/ 48884 h 602627"/>
                <a:gd name="connsiteX114" fmla="*/ 198137 w 602491"/>
                <a:gd name="connsiteY114" fmla="*/ 46419 h 60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2491" h="602627">
                  <a:moveTo>
                    <a:pt x="301246" y="602491"/>
                  </a:moveTo>
                  <a:cubicBezTo>
                    <a:pt x="135150" y="602491"/>
                    <a:pt x="0" y="467341"/>
                    <a:pt x="0" y="301246"/>
                  </a:cubicBezTo>
                  <a:cubicBezTo>
                    <a:pt x="0" y="135150"/>
                    <a:pt x="135150" y="0"/>
                    <a:pt x="301246" y="0"/>
                  </a:cubicBezTo>
                  <a:cubicBezTo>
                    <a:pt x="467341" y="0"/>
                    <a:pt x="602491" y="135150"/>
                    <a:pt x="602491" y="301246"/>
                  </a:cubicBezTo>
                  <a:cubicBezTo>
                    <a:pt x="602491" y="335752"/>
                    <a:pt x="596740" y="369437"/>
                    <a:pt x="585375" y="401615"/>
                  </a:cubicBezTo>
                  <a:cubicBezTo>
                    <a:pt x="583595" y="406818"/>
                    <a:pt x="578665" y="410242"/>
                    <a:pt x="573188" y="410242"/>
                  </a:cubicBezTo>
                  <a:cubicBezTo>
                    <a:pt x="571682" y="410242"/>
                    <a:pt x="570313" y="409968"/>
                    <a:pt x="568943" y="409557"/>
                  </a:cubicBezTo>
                  <a:cubicBezTo>
                    <a:pt x="565657" y="408462"/>
                    <a:pt x="563055" y="406134"/>
                    <a:pt x="561549" y="402984"/>
                  </a:cubicBezTo>
                  <a:cubicBezTo>
                    <a:pt x="560043" y="399835"/>
                    <a:pt x="559906" y="396412"/>
                    <a:pt x="561001" y="393125"/>
                  </a:cubicBezTo>
                  <a:cubicBezTo>
                    <a:pt x="571408" y="363685"/>
                    <a:pt x="576611" y="332876"/>
                    <a:pt x="576611" y="301246"/>
                  </a:cubicBezTo>
                  <a:cubicBezTo>
                    <a:pt x="576611" y="281801"/>
                    <a:pt x="574420" y="261947"/>
                    <a:pt x="570039" y="242229"/>
                  </a:cubicBezTo>
                  <a:cubicBezTo>
                    <a:pt x="569354" y="239353"/>
                    <a:pt x="566889" y="237299"/>
                    <a:pt x="563877" y="237299"/>
                  </a:cubicBezTo>
                  <a:lnTo>
                    <a:pt x="471175" y="237299"/>
                  </a:lnTo>
                  <a:cubicBezTo>
                    <a:pt x="469395" y="237299"/>
                    <a:pt x="467752" y="238121"/>
                    <a:pt x="466520" y="239353"/>
                  </a:cubicBezTo>
                  <a:cubicBezTo>
                    <a:pt x="465287" y="240723"/>
                    <a:pt x="464740" y="242503"/>
                    <a:pt x="464877" y="244283"/>
                  </a:cubicBezTo>
                  <a:cubicBezTo>
                    <a:pt x="466931" y="263590"/>
                    <a:pt x="467889" y="282760"/>
                    <a:pt x="467889" y="301246"/>
                  </a:cubicBezTo>
                  <a:cubicBezTo>
                    <a:pt x="467889" y="308366"/>
                    <a:pt x="462138" y="314117"/>
                    <a:pt x="455018" y="314117"/>
                  </a:cubicBezTo>
                  <a:cubicBezTo>
                    <a:pt x="447897" y="314117"/>
                    <a:pt x="442146" y="308366"/>
                    <a:pt x="442146" y="301246"/>
                  </a:cubicBezTo>
                  <a:cubicBezTo>
                    <a:pt x="442146" y="282212"/>
                    <a:pt x="441051" y="262494"/>
                    <a:pt x="438723" y="242913"/>
                  </a:cubicBezTo>
                  <a:cubicBezTo>
                    <a:pt x="438312" y="239764"/>
                    <a:pt x="435711" y="237299"/>
                    <a:pt x="432424" y="237299"/>
                  </a:cubicBezTo>
                  <a:lnTo>
                    <a:pt x="320416" y="237299"/>
                  </a:lnTo>
                  <a:cubicBezTo>
                    <a:pt x="316992" y="237299"/>
                    <a:pt x="314117" y="240175"/>
                    <a:pt x="314117" y="243598"/>
                  </a:cubicBezTo>
                  <a:lnTo>
                    <a:pt x="314117" y="569628"/>
                  </a:lnTo>
                  <a:cubicBezTo>
                    <a:pt x="314117" y="571408"/>
                    <a:pt x="314802" y="573051"/>
                    <a:pt x="316171" y="574283"/>
                  </a:cubicBezTo>
                  <a:cubicBezTo>
                    <a:pt x="317403" y="575379"/>
                    <a:pt x="318909" y="575927"/>
                    <a:pt x="320416" y="575927"/>
                  </a:cubicBezTo>
                  <a:cubicBezTo>
                    <a:pt x="320553" y="575927"/>
                    <a:pt x="320690" y="575927"/>
                    <a:pt x="320826" y="575927"/>
                  </a:cubicBezTo>
                  <a:cubicBezTo>
                    <a:pt x="345885" y="574147"/>
                    <a:pt x="370121" y="569217"/>
                    <a:pt x="392988" y="561138"/>
                  </a:cubicBezTo>
                  <a:cubicBezTo>
                    <a:pt x="394358" y="560591"/>
                    <a:pt x="395864" y="560454"/>
                    <a:pt x="397370" y="560454"/>
                  </a:cubicBezTo>
                  <a:cubicBezTo>
                    <a:pt x="402847" y="560454"/>
                    <a:pt x="407640" y="563877"/>
                    <a:pt x="409557" y="569080"/>
                  </a:cubicBezTo>
                  <a:cubicBezTo>
                    <a:pt x="410652" y="572366"/>
                    <a:pt x="410515" y="575790"/>
                    <a:pt x="409009" y="578939"/>
                  </a:cubicBezTo>
                  <a:cubicBezTo>
                    <a:pt x="407503" y="582088"/>
                    <a:pt x="404901" y="584416"/>
                    <a:pt x="401615" y="585512"/>
                  </a:cubicBezTo>
                  <a:cubicBezTo>
                    <a:pt x="369437" y="596877"/>
                    <a:pt x="335615" y="602628"/>
                    <a:pt x="301246" y="602628"/>
                  </a:cubicBezTo>
                  <a:close/>
                  <a:moveTo>
                    <a:pt x="176092" y="391071"/>
                  </a:moveTo>
                  <a:cubicBezTo>
                    <a:pt x="174175" y="391071"/>
                    <a:pt x="172395" y="391893"/>
                    <a:pt x="171162" y="393399"/>
                  </a:cubicBezTo>
                  <a:cubicBezTo>
                    <a:pt x="169930" y="394905"/>
                    <a:pt x="169519" y="396822"/>
                    <a:pt x="169793" y="398603"/>
                  </a:cubicBezTo>
                  <a:cubicBezTo>
                    <a:pt x="188142" y="491304"/>
                    <a:pt x="230453" y="558263"/>
                    <a:pt x="280158" y="573188"/>
                  </a:cubicBezTo>
                  <a:cubicBezTo>
                    <a:pt x="280706" y="573325"/>
                    <a:pt x="281391" y="573462"/>
                    <a:pt x="281938" y="573462"/>
                  </a:cubicBezTo>
                  <a:cubicBezTo>
                    <a:pt x="283308" y="573462"/>
                    <a:pt x="284540" y="573051"/>
                    <a:pt x="285636" y="572230"/>
                  </a:cubicBezTo>
                  <a:cubicBezTo>
                    <a:pt x="287279" y="570997"/>
                    <a:pt x="288237" y="569217"/>
                    <a:pt x="288237" y="567163"/>
                  </a:cubicBezTo>
                  <a:lnTo>
                    <a:pt x="288237" y="397370"/>
                  </a:lnTo>
                  <a:cubicBezTo>
                    <a:pt x="288237" y="393947"/>
                    <a:pt x="285362" y="391071"/>
                    <a:pt x="281938" y="391071"/>
                  </a:cubicBezTo>
                  <a:lnTo>
                    <a:pt x="175955" y="391071"/>
                  </a:lnTo>
                  <a:close/>
                  <a:moveTo>
                    <a:pt x="50253" y="391071"/>
                  </a:moveTo>
                  <a:cubicBezTo>
                    <a:pt x="48199" y="391071"/>
                    <a:pt x="46282" y="392030"/>
                    <a:pt x="45050" y="393810"/>
                  </a:cubicBezTo>
                  <a:cubicBezTo>
                    <a:pt x="43818" y="395590"/>
                    <a:pt x="43681" y="397644"/>
                    <a:pt x="44365" y="399698"/>
                  </a:cubicBezTo>
                  <a:cubicBezTo>
                    <a:pt x="71477" y="470080"/>
                    <a:pt x="126797" y="527043"/>
                    <a:pt x="196220" y="555798"/>
                  </a:cubicBezTo>
                  <a:cubicBezTo>
                    <a:pt x="197042" y="556072"/>
                    <a:pt x="197864" y="556209"/>
                    <a:pt x="198685" y="556209"/>
                  </a:cubicBezTo>
                  <a:cubicBezTo>
                    <a:pt x="200602" y="556209"/>
                    <a:pt x="202519" y="555387"/>
                    <a:pt x="203752" y="553744"/>
                  </a:cubicBezTo>
                  <a:cubicBezTo>
                    <a:pt x="205532" y="551416"/>
                    <a:pt x="205532" y="548267"/>
                    <a:pt x="203752" y="546076"/>
                  </a:cubicBezTo>
                  <a:cubicBezTo>
                    <a:pt x="174996" y="508694"/>
                    <a:pt x="153909" y="456935"/>
                    <a:pt x="143092" y="396275"/>
                  </a:cubicBezTo>
                  <a:cubicBezTo>
                    <a:pt x="142544" y="393262"/>
                    <a:pt x="139942" y="391071"/>
                    <a:pt x="136930" y="391071"/>
                  </a:cubicBezTo>
                  <a:lnTo>
                    <a:pt x="50116" y="391071"/>
                  </a:lnTo>
                  <a:close/>
                  <a:moveTo>
                    <a:pt x="170067" y="237299"/>
                  </a:moveTo>
                  <a:cubicBezTo>
                    <a:pt x="166917" y="237299"/>
                    <a:pt x="164179" y="239764"/>
                    <a:pt x="163768" y="242913"/>
                  </a:cubicBezTo>
                  <a:cubicBezTo>
                    <a:pt x="161577" y="262631"/>
                    <a:pt x="160345" y="282212"/>
                    <a:pt x="160345" y="301246"/>
                  </a:cubicBezTo>
                  <a:cubicBezTo>
                    <a:pt x="160345" y="320279"/>
                    <a:pt x="161440" y="339997"/>
                    <a:pt x="163768" y="359578"/>
                  </a:cubicBezTo>
                  <a:cubicBezTo>
                    <a:pt x="164179" y="362727"/>
                    <a:pt x="166780" y="365192"/>
                    <a:pt x="170067" y="365192"/>
                  </a:cubicBezTo>
                  <a:lnTo>
                    <a:pt x="282075" y="365192"/>
                  </a:lnTo>
                  <a:cubicBezTo>
                    <a:pt x="285499" y="365192"/>
                    <a:pt x="288374" y="362316"/>
                    <a:pt x="288374" y="358893"/>
                  </a:cubicBezTo>
                  <a:lnTo>
                    <a:pt x="288374" y="243598"/>
                  </a:lnTo>
                  <a:cubicBezTo>
                    <a:pt x="288374" y="240175"/>
                    <a:pt x="285499" y="237299"/>
                    <a:pt x="282075" y="237299"/>
                  </a:cubicBezTo>
                  <a:lnTo>
                    <a:pt x="170067" y="237299"/>
                  </a:lnTo>
                  <a:close/>
                  <a:moveTo>
                    <a:pt x="38477" y="237299"/>
                  </a:moveTo>
                  <a:cubicBezTo>
                    <a:pt x="35465" y="237299"/>
                    <a:pt x="33000" y="239353"/>
                    <a:pt x="32315" y="242229"/>
                  </a:cubicBezTo>
                  <a:cubicBezTo>
                    <a:pt x="27934" y="261947"/>
                    <a:pt x="25743" y="281801"/>
                    <a:pt x="25743" y="301246"/>
                  </a:cubicBezTo>
                  <a:cubicBezTo>
                    <a:pt x="25743" y="320690"/>
                    <a:pt x="27934" y="340544"/>
                    <a:pt x="32315" y="360262"/>
                  </a:cubicBezTo>
                  <a:cubicBezTo>
                    <a:pt x="33000" y="363138"/>
                    <a:pt x="35465" y="365192"/>
                    <a:pt x="38477" y="365192"/>
                  </a:cubicBezTo>
                  <a:lnTo>
                    <a:pt x="131179" y="365192"/>
                  </a:lnTo>
                  <a:cubicBezTo>
                    <a:pt x="132959" y="365192"/>
                    <a:pt x="134602" y="364370"/>
                    <a:pt x="135834" y="363138"/>
                  </a:cubicBezTo>
                  <a:cubicBezTo>
                    <a:pt x="137067" y="361768"/>
                    <a:pt x="137614" y="359988"/>
                    <a:pt x="137477" y="358208"/>
                  </a:cubicBezTo>
                  <a:cubicBezTo>
                    <a:pt x="135424" y="338764"/>
                    <a:pt x="134465" y="319594"/>
                    <a:pt x="134465" y="301246"/>
                  </a:cubicBezTo>
                  <a:cubicBezTo>
                    <a:pt x="134465" y="282897"/>
                    <a:pt x="135424" y="263590"/>
                    <a:pt x="137477" y="244283"/>
                  </a:cubicBezTo>
                  <a:cubicBezTo>
                    <a:pt x="137614" y="242503"/>
                    <a:pt x="137067" y="240723"/>
                    <a:pt x="135834" y="239353"/>
                  </a:cubicBezTo>
                  <a:cubicBezTo>
                    <a:pt x="134602" y="237984"/>
                    <a:pt x="132959" y="237299"/>
                    <a:pt x="131179" y="237299"/>
                  </a:cubicBezTo>
                  <a:lnTo>
                    <a:pt x="38477" y="237299"/>
                  </a:lnTo>
                  <a:close/>
                  <a:moveTo>
                    <a:pt x="403943" y="46282"/>
                  </a:moveTo>
                  <a:cubicBezTo>
                    <a:pt x="402026" y="46282"/>
                    <a:pt x="400109" y="47104"/>
                    <a:pt x="398876" y="48747"/>
                  </a:cubicBezTo>
                  <a:cubicBezTo>
                    <a:pt x="397096" y="51075"/>
                    <a:pt x="397096" y="54224"/>
                    <a:pt x="398876" y="56415"/>
                  </a:cubicBezTo>
                  <a:cubicBezTo>
                    <a:pt x="427632" y="93797"/>
                    <a:pt x="448719" y="145556"/>
                    <a:pt x="459536" y="206216"/>
                  </a:cubicBezTo>
                  <a:cubicBezTo>
                    <a:pt x="460084" y="209229"/>
                    <a:pt x="462686" y="211420"/>
                    <a:pt x="465698" y="211420"/>
                  </a:cubicBezTo>
                  <a:lnTo>
                    <a:pt x="552101" y="211420"/>
                  </a:lnTo>
                  <a:cubicBezTo>
                    <a:pt x="554155" y="211420"/>
                    <a:pt x="556072" y="210461"/>
                    <a:pt x="557304" y="208681"/>
                  </a:cubicBezTo>
                  <a:cubicBezTo>
                    <a:pt x="558537" y="206901"/>
                    <a:pt x="558673" y="204847"/>
                    <a:pt x="557989" y="202793"/>
                  </a:cubicBezTo>
                  <a:cubicBezTo>
                    <a:pt x="530877" y="132411"/>
                    <a:pt x="475557" y="75448"/>
                    <a:pt x="406134" y="46693"/>
                  </a:cubicBezTo>
                  <a:cubicBezTo>
                    <a:pt x="405312" y="46419"/>
                    <a:pt x="404491" y="46145"/>
                    <a:pt x="403669" y="46145"/>
                  </a:cubicBezTo>
                  <a:close/>
                  <a:moveTo>
                    <a:pt x="320416" y="29029"/>
                  </a:moveTo>
                  <a:cubicBezTo>
                    <a:pt x="319046" y="29029"/>
                    <a:pt x="317814" y="29440"/>
                    <a:pt x="316719" y="30261"/>
                  </a:cubicBezTo>
                  <a:cubicBezTo>
                    <a:pt x="315075" y="31494"/>
                    <a:pt x="314117" y="33274"/>
                    <a:pt x="314117" y="35328"/>
                  </a:cubicBezTo>
                  <a:lnTo>
                    <a:pt x="314117" y="205121"/>
                  </a:lnTo>
                  <a:cubicBezTo>
                    <a:pt x="314117" y="208544"/>
                    <a:pt x="316992" y="211420"/>
                    <a:pt x="320416" y="211420"/>
                  </a:cubicBezTo>
                  <a:lnTo>
                    <a:pt x="426399" y="211420"/>
                  </a:lnTo>
                  <a:cubicBezTo>
                    <a:pt x="428316" y="211420"/>
                    <a:pt x="430096" y="210598"/>
                    <a:pt x="431329" y="209092"/>
                  </a:cubicBezTo>
                  <a:cubicBezTo>
                    <a:pt x="432561" y="207586"/>
                    <a:pt x="432972" y="205669"/>
                    <a:pt x="432698" y="203888"/>
                  </a:cubicBezTo>
                  <a:cubicBezTo>
                    <a:pt x="414350" y="111187"/>
                    <a:pt x="372038" y="44228"/>
                    <a:pt x="322333" y="29303"/>
                  </a:cubicBezTo>
                  <a:cubicBezTo>
                    <a:pt x="321785" y="29166"/>
                    <a:pt x="321100" y="29029"/>
                    <a:pt x="320553" y="29029"/>
                  </a:cubicBezTo>
                  <a:close/>
                  <a:moveTo>
                    <a:pt x="281938" y="29029"/>
                  </a:moveTo>
                  <a:cubicBezTo>
                    <a:pt x="281938" y="29029"/>
                    <a:pt x="280706" y="29029"/>
                    <a:pt x="280158" y="29303"/>
                  </a:cubicBezTo>
                  <a:cubicBezTo>
                    <a:pt x="230453" y="44228"/>
                    <a:pt x="188142" y="111187"/>
                    <a:pt x="169793" y="203888"/>
                  </a:cubicBezTo>
                  <a:cubicBezTo>
                    <a:pt x="169382" y="205805"/>
                    <a:pt x="169793" y="207722"/>
                    <a:pt x="171162" y="209092"/>
                  </a:cubicBezTo>
                  <a:cubicBezTo>
                    <a:pt x="172395" y="210598"/>
                    <a:pt x="174175" y="211420"/>
                    <a:pt x="176092" y="211420"/>
                  </a:cubicBezTo>
                  <a:lnTo>
                    <a:pt x="282075" y="211420"/>
                  </a:lnTo>
                  <a:cubicBezTo>
                    <a:pt x="285499" y="211420"/>
                    <a:pt x="288374" y="208544"/>
                    <a:pt x="288374" y="205121"/>
                  </a:cubicBezTo>
                  <a:lnTo>
                    <a:pt x="288374" y="35328"/>
                  </a:lnTo>
                  <a:cubicBezTo>
                    <a:pt x="288374" y="33274"/>
                    <a:pt x="287416" y="31494"/>
                    <a:pt x="285772" y="30261"/>
                  </a:cubicBezTo>
                  <a:cubicBezTo>
                    <a:pt x="284677" y="29440"/>
                    <a:pt x="283308" y="29029"/>
                    <a:pt x="282075" y="29029"/>
                  </a:cubicBezTo>
                  <a:close/>
                  <a:moveTo>
                    <a:pt x="198411" y="46282"/>
                  </a:moveTo>
                  <a:cubicBezTo>
                    <a:pt x="197590" y="46282"/>
                    <a:pt x="196768" y="46419"/>
                    <a:pt x="195947" y="46830"/>
                  </a:cubicBezTo>
                  <a:cubicBezTo>
                    <a:pt x="126523" y="75585"/>
                    <a:pt x="71203" y="132548"/>
                    <a:pt x="44091" y="202930"/>
                  </a:cubicBezTo>
                  <a:cubicBezTo>
                    <a:pt x="43407" y="204847"/>
                    <a:pt x="43544" y="207038"/>
                    <a:pt x="44776" y="208818"/>
                  </a:cubicBezTo>
                  <a:cubicBezTo>
                    <a:pt x="46008" y="210461"/>
                    <a:pt x="47925" y="211557"/>
                    <a:pt x="49979" y="211557"/>
                  </a:cubicBezTo>
                  <a:lnTo>
                    <a:pt x="136382" y="211557"/>
                  </a:lnTo>
                  <a:cubicBezTo>
                    <a:pt x="139395" y="211557"/>
                    <a:pt x="141996" y="209366"/>
                    <a:pt x="142544" y="206353"/>
                  </a:cubicBezTo>
                  <a:cubicBezTo>
                    <a:pt x="153361" y="145693"/>
                    <a:pt x="174449" y="93934"/>
                    <a:pt x="203204" y="56552"/>
                  </a:cubicBezTo>
                  <a:cubicBezTo>
                    <a:pt x="204984" y="54224"/>
                    <a:pt x="204984" y="51075"/>
                    <a:pt x="203204" y="48884"/>
                  </a:cubicBezTo>
                  <a:cubicBezTo>
                    <a:pt x="201971" y="47241"/>
                    <a:pt x="200054" y="46419"/>
                    <a:pt x="198137" y="46419"/>
                  </a:cubicBezTo>
                  <a:close/>
                </a:path>
              </a:pathLst>
            </a:custGeom>
            <a:grpFill/>
            <a:ln w="13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9127F822-8BF3-F38A-8AFC-5F79D12B3663}"/>
                </a:ext>
              </a:extLst>
            </p:cNvPr>
            <p:cNvSpPr/>
            <p:nvPr/>
          </p:nvSpPr>
          <p:spPr>
            <a:xfrm>
              <a:off x="5366078" y="3099651"/>
              <a:ext cx="256435" cy="256606"/>
            </a:xfrm>
            <a:custGeom>
              <a:avLst/>
              <a:gdLst>
                <a:gd name="connsiteX0" fmla="*/ 243598 w 256435"/>
                <a:gd name="connsiteY0" fmla="*/ 256606 h 256606"/>
                <a:gd name="connsiteX1" fmla="*/ 234424 w 256435"/>
                <a:gd name="connsiteY1" fmla="*/ 252772 h 256606"/>
                <a:gd name="connsiteX2" fmla="*/ 163768 w 256435"/>
                <a:gd name="connsiteY2" fmla="*/ 182117 h 256606"/>
                <a:gd name="connsiteX3" fmla="*/ 159249 w 256435"/>
                <a:gd name="connsiteY3" fmla="*/ 180200 h 256606"/>
                <a:gd name="connsiteX4" fmla="*/ 155689 w 256435"/>
                <a:gd name="connsiteY4" fmla="*/ 181295 h 256606"/>
                <a:gd name="connsiteX5" fmla="*/ 99411 w 256435"/>
                <a:gd name="connsiteY5" fmla="*/ 198822 h 256606"/>
                <a:gd name="connsiteX6" fmla="*/ 0 w 256435"/>
                <a:gd name="connsiteY6" fmla="*/ 99411 h 256606"/>
                <a:gd name="connsiteX7" fmla="*/ 99411 w 256435"/>
                <a:gd name="connsiteY7" fmla="*/ 0 h 256606"/>
                <a:gd name="connsiteX8" fmla="*/ 198822 w 256435"/>
                <a:gd name="connsiteY8" fmla="*/ 99411 h 256606"/>
                <a:gd name="connsiteX9" fmla="*/ 181295 w 256435"/>
                <a:gd name="connsiteY9" fmla="*/ 155689 h 256606"/>
                <a:gd name="connsiteX10" fmla="*/ 181980 w 256435"/>
                <a:gd name="connsiteY10" fmla="*/ 163768 h 256606"/>
                <a:gd name="connsiteX11" fmla="*/ 252635 w 256435"/>
                <a:gd name="connsiteY11" fmla="*/ 234424 h 256606"/>
                <a:gd name="connsiteX12" fmla="*/ 252635 w 256435"/>
                <a:gd name="connsiteY12" fmla="*/ 252635 h 256606"/>
                <a:gd name="connsiteX13" fmla="*/ 243461 w 256435"/>
                <a:gd name="connsiteY13" fmla="*/ 256469 h 256606"/>
                <a:gd name="connsiteX14" fmla="*/ 99411 w 256435"/>
                <a:gd name="connsiteY14" fmla="*/ 25880 h 256606"/>
                <a:gd name="connsiteX15" fmla="*/ 25880 w 256435"/>
                <a:gd name="connsiteY15" fmla="*/ 99411 h 256606"/>
                <a:gd name="connsiteX16" fmla="*/ 99411 w 256435"/>
                <a:gd name="connsiteY16" fmla="*/ 172942 h 256606"/>
                <a:gd name="connsiteX17" fmla="*/ 172942 w 256435"/>
                <a:gd name="connsiteY17" fmla="*/ 99411 h 256606"/>
                <a:gd name="connsiteX18" fmla="*/ 99411 w 256435"/>
                <a:gd name="connsiteY18" fmla="*/ 25880 h 25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6435" h="256606">
                  <a:moveTo>
                    <a:pt x="243598" y="256606"/>
                  </a:moveTo>
                  <a:cubicBezTo>
                    <a:pt x="240175" y="256606"/>
                    <a:pt x="236889" y="255237"/>
                    <a:pt x="234424" y="252772"/>
                  </a:cubicBezTo>
                  <a:lnTo>
                    <a:pt x="163768" y="182117"/>
                  </a:lnTo>
                  <a:cubicBezTo>
                    <a:pt x="162536" y="180884"/>
                    <a:pt x="160892" y="180200"/>
                    <a:pt x="159249" y="180200"/>
                  </a:cubicBezTo>
                  <a:cubicBezTo>
                    <a:pt x="158017" y="180200"/>
                    <a:pt x="156785" y="180610"/>
                    <a:pt x="155689" y="181295"/>
                  </a:cubicBezTo>
                  <a:cubicBezTo>
                    <a:pt x="138984" y="192797"/>
                    <a:pt x="119540" y="198822"/>
                    <a:pt x="99411" y="198822"/>
                  </a:cubicBezTo>
                  <a:cubicBezTo>
                    <a:pt x="44639" y="198822"/>
                    <a:pt x="0" y="154183"/>
                    <a:pt x="0" y="99411"/>
                  </a:cubicBezTo>
                  <a:cubicBezTo>
                    <a:pt x="0" y="44639"/>
                    <a:pt x="44639" y="0"/>
                    <a:pt x="99411" y="0"/>
                  </a:cubicBezTo>
                  <a:cubicBezTo>
                    <a:pt x="154183" y="0"/>
                    <a:pt x="198822" y="44639"/>
                    <a:pt x="198822" y="99411"/>
                  </a:cubicBezTo>
                  <a:cubicBezTo>
                    <a:pt x="198822" y="119540"/>
                    <a:pt x="192797" y="138984"/>
                    <a:pt x="181295" y="155689"/>
                  </a:cubicBezTo>
                  <a:cubicBezTo>
                    <a:pt x="179515" y="158154"/>
                    <a:pt x="179926" y="161577"/>
                    <a:pt x="181980" y="163768"/>
                  </a:cubicBezTo>
                  <a:lnTo>
                    <a:pt x="252635" y="234424"/>
                  </a:lnTo>
                  <a:cubicBezTo>
                    <a:pt x="257702" y="239490"/>
                    <a:pt x="257702" y="247706"/>
                    <a:pt x="252635" y="252635"/>
                  </a:cubicBezTo>
                  <a:cubicBezTo>
                    <a:pt x="250171" y="255100"/>
                    <a:pt x="246884" y="256469"/>
                    <a:pt x="243461" y="256469"/>
                  </a:cubicBezTo>
                  <a:close/>
                  <a:moveTo>
                    <a:pt x="99411" y="25880"/>
                  </a:moveTo>
                  <a:cubicBezTo>
                    <a:pt x="58880" y="25880"/>
                    <a:pt x="25880" y="58880"/>
                    <a:pt x="25880" y="99411"/>
                  </a:cubicBezTo>
                  <a:cubicBezTo>
                    <a:pt x="25880" y="139942"/>
                    <a:pt x="58880" y="172942"/>
                    <a:pt x="99411" y="172942"/>
                  </a:cubicBezTo>
                  <a:cubicBezTo>
                    <a:pt x="139942" y="172942"/>
                    <a:pt x="172942" y="139942"/>
                    <a:pt x="172942" y="99411"/>
                  </a:cubicBezTo>
                  <a:cubicBezTo>
                    <a:pt x="172942" y="58880"/>
                    <a:pt x="139942" y="25880"/>
                    <a:pt x="99411" y="25880"/>
                  </a:cubicBezTo>
                  <a:close/>
                </a:path>
              </a:pathLst>
            </a:custGeom>
            <a:grpFill/>
            <a:ln w="13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7E259384-E5D2-789F-B725-4614394A0164}"/>
              </a:ext>
            </a:extLst>
          </p:cNvPr>
          <p:cNvGrpSpPr/>
          <p:nvPr/>
        </p:nvGrpSpPr>
        <p:grpSpPr>
          <a:xfrm>
            <a:off x="2668661" y="5355551"/>
            <a:ext cx="785033" cy="857069"/>
            <a:chOff x="1428598" y="3558884"/>
            <a:chExt cx="785033" cy="857069"/>
          </a:xfrm>
        </p:grpSpPr>
        <p:grpSp>
          <p:nvGrpSpPr>
            <p:cNvPr id="233" name="Graphic 230">
              <a:extLst>
                <a:ext uri="{FF2B5EF4-FFF2-40B4-BE49-F238E27FC236}">
                  <a16:creationId xmlns:a16="http://schemas.microsoft.com/office/drawing/2014/main" id="{FCD051BE-40FB-4A24-D440-0D82BC20D332}"/>
                </a:ext>
              </a:extLst>
            </p:cNvPr>
            <p:cNvGrpSpPr/>
            <p:nvPr/>
          </p:nvGrpSpPr>
          <p:grpSpPr>
            <a:xfrm>
              <a:off x="1572671" y="3558884"/>
              <a:ext cx="640960" cy="857069"/>
              <a:chOff x="1572671" y="3558884"/>
              <a:chExt cx="640960" cy="857069"/>
            </a:xfrm>
            <a:solidFill>
              <a:schemeClr val="bg2"/>
            </a:solidFill>
          </p:grpSpPr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0E801E29-3898-362E-647C-BA4CD1B9E657}"/>
                  </a:ext>
                </a:extLst>
              </p:cNvPr>
              <p:cNvSpPr/>
              <p:nvPr/>
            </p:nvSpPr>
            <p:spPr>
              <a:xfrm>
                <a:off x="1720837" y="3558884"/>
                <a:ext cx="344355" cy="143799"/>
              </a:xfrm>
              <a:custGeom>
                <a:avLst/>
                <a:gdLst>
                  <a:gd name="connsiteX0" fmla="*/ 344356 w 344355"/>
                  <a:gd name="connsiteY0" fmla="*/ 143800 h 143799"/>
                  <a:gd name="connsiteX1" fmla="*/ 0 w 344355"/>
                  <a:gd name="connsiteY1" fmla="*/ 143800 h 143799"/>
                  <a:gd name="connsiteX2" fmla="*/ 0 w 344355"/>
                  <a:gd name="connsiteY2" fmla="*/ 0 h 143799"/>
                  <a:gd name="connsiteX3" fmla="*/ 344356 w 344355"/>
                  <a:gd name="connsiteY3" fmla="*/ 0 h 143799"/>
                  <a:gd name="connsiteX4" fmla="*/ 344356 w 344355"/>
                  <a:gd name="connsiteY4" fmla="*/ 143800 h 143799"/>
                  <a:gd name="connsiteX5" fmla="*/ 27287 w 344355"/>
                  <a:gd name="connsiteY5" fmla="*/ 116513 h 143799"/>
                  <a:gd name="connsiteX6" fmla="*/ 317069 w 344355"/>
                  <a:gd name="connsiteY6" fmla="*/ 116513 h 143799"/>
                  <a:gd name="connsiteX7" fmla="*/ 317069 w 344355"/>
                  <a:gd name="connsiteY7" fmla="*/ 27287 h 143799"/>
                  <a:gd name="connsiteX8" fmla="*/ 27287 w 344355"/>
                  <a:gd name="connsiteY8" fmla="*/ 27287 h 143799"/>
                  <a:gd name="connsiteX9" fmla="*/ 27287 w 344355"/>
                  <a:gd name="connsiteY9" fmla="*/ 116513 h 143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355" h="143799">
                    <a:moveTo>
                      <a:pt x="344356" y="143800"/>
                    </a:moveTo>
                    <a:lnTo>
                      <a:pt x="0" y="143800"/>
                    </a:lnTo>
                    <a:lnTo>
                      <a:pt x="0" y="0"/>
                    </a:lnTo>
                    <a:lnTo>
                      <a:pt x="344356" y="0"/>
                    </a:lnTo>
                    <a:lnTo>
                      <a:pt x="344356" y="143800"/>
                    </a:lnTo>
                    <a:close/>
                    <a:moveTo>
                      <a:pt x="27287" y="116513"/>
                    </a:moveTo>
                    <a:lnTo>
                      <a:pt x="317069" y="116513"/>
                    </a:lnTo>
                    <a:lnTo>
                      <a:pt x="317069" y="27287"/>
                    </a:lnTo>
                    <a:lnTo>
                      <a:pt x="27287" y="27287"/>
                    </a:lnTo>
                    <a:lnTo>
                      <a:pt x="27287" y="116513"/>
                    </a:lnTo>
                    <a:close/>
                  </a:path>
                </a:pathLst>
              </a:custGeom>
              <a:solidFill>
                <a:schemeClr val="bg2"/>
              </a:solidFill>
              <a:ln w="27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2EED8C90-126F-C7E8-8A5E-B1B2E353F4D5}"/>
                  </a:ext>
                </a:extLst>
              </p:cNvPr>
              <p:cNvSpPr/>
              <p:nvPr/>
            </p:nvSpPr>
            <p:spPr>
              <a:xfrm>
                <a:off x="1572671" y="3617277"/>
                <a:ext cx="161809" cy="340535"/>
              </a:xfrm>
              <a:custGeom>
                <a:avLst/>
                <a:gdLst>
                  <a:gd name="connsiteX0" fmla="*/ 27287 w 161809"/>
                  <a:gd name="connsiteY0" fmla="*/ 340536 h 340535"/>
                  <a:gd name="connsiteX1" fmla="*/ 0 w 161809"/>
                  <a:gd name="connsiteY1" fmla="*/ 340536 h 340535"/>
                  <a:gd name="connsiteX2" fmla="*/ 0 w 161809"/>
                  <a:gd name="connsiteY2" fmla="*/ 0 h 340535"/>
                  <a:gd name="connsiteX3" fmla="*/ 161809 w 161809"/>
                  <a:gd name="connsiteY3" fmla="*/ 0 h 340535"/>
                  <a:gd name="connsiteX4" fmla="*/ 161809 w 161809"/>
                  <a:gd name="connsiteY4" fmla="*/ 27287 h 340535"/>
                  <a:gd name="connsiteX5" fmla="*/ 27287 w 161809"/>
                  <a:gd name="connsiteY5" fmla="*/ 27287 h 340535"/>
                  <a:gd name="connsiteX6" fmla="*/ 27287 w 161809"/>
                  <a:gd name="connsiteY6" fmla="*/ 340536 h 3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809" h="340535">
                    <a:moveTo>
                      <a:pt x="27287" y="340536"/>
                    </a:moveTo>
                    <a:lnTo>
                      <a:pt x="0" y="340536"/>
                    </a:lnTo>
                    <a:lnTo>
                      <a:pt x="0" y="0"/>
                    </a:lnTo>
                    <a:lnTo>
                      <a:pt x="161809" y="0"/>
                    </a:lnTo>
                    <a:lnTo>
                      <a:pt x="161809" y="27287"/>
                    </a:lnTo>
                    <a:lnTo>
                      <a:pt x="27287" y="27287"/>
                    </a:lnTo>
                    <a:lnTo>
                      <a:pt x="27287" y="340536"/>
                    </a:lnTo>
                    <a:close/>
                  </a:path>
                </a:pathLst>
              </a:custGeom>
              <a:solidFill>
                <a:schemeClr val="bg2"/>
              </a:solidFill>
              <a:ln w="27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4897C036-64A6-5565-CE4B-0C31291F6602}"/>
                  </a:ext>
                </a:extLst>
              </p:cNvPr>
              <p:cNvSpPr/>
              <p:nvPr/>
            </p:nvSpPr>
            <p:spPr>
              <a:xfrm>
                <a:off x="1572671" y="3617277"/>
                <a:ext cx="640960" cy="798676"/>
              </a:xfrm>
              <a:custGeom>
                <a:avLst/>
                <a:gdLst>
                  <a:gd name="connsiteX0" fmla="*/ 640960 w 640960"/>
                  <a:gd name="connsiteY0" fmla="*/ 798676 h 798676"/>
                  <a:gd name="connsiteX1" fmla="*/ 0 w 640960"/>
                  <a:gd name="connsiteY1" fmla="*/ 798676 h 798676"/>
                  <a:gd name="connsiteX2" fmla="*/ 0 w 640960"/>
                  <a:gd name="connsiteY2" fmla="*/ 714634 h 798676"/>
                  <a:gd name="connsiteX3" fmla="*/ 27287 w 640960"/>
                  <a:gd name="connsiteY3" fmla="*/ 714634 h 798676"/>
                  <a:gd name="connsiteX4" fmla="*/ 27287 w 640960"/>
                  <a:gd name="connsiteY4" fmla="*/ 771390 h 798676"/>
                  <a:gd name="connsiteX5" fmla="*/ 613674 w 640960"/>
                  <a:gd name="connsiteY5" fmla="*/ 771390 h 798676"/>
                  <a:gd name="connsiteX6" fmla="*/ 613674 w 640960"/>
                  <a:gd name="connsiteY6" fmla="*/ 27287 h 798676"/>
                  <a:gd name="connsiteX7" fmla="*/ 478878 w 640960"/>
                  <a:gd name="connsiteY7" fmla="*/ 27287 h 798676"/>
                  <a:gd name="connsiteX8" fmla="*/ 478878 w 640960"/>
                  <a:gd name="connsiteY8" fmla="*/ 0 h 798676"/>
                  <a:gd name="connsiteX9" fmla="*/ 640960 w 640960"/>
                  <a:gd name="connsiteY9" fmla="*/ 0 h 798676"/>
                  <a:gd name="connsiteX10" fmla="*/ 640960 w 640960"/>
                  <a:gd name="connsiteY10" fmla="*/ 798676 h 798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0960" h="798676">
                    <a:moveTo>
                      <a:pt x="640960" y="798676"/>
                    </a:moveTo>
                    <a:lnTo>
                      <a:pt x="0" y="798676"/>
                    </a:lnTo>
                    <a:lnTo>
                      <a:pt x="0" y="714634"/>
                    </a:lnTo>
                    <a:lnTo>
                      <a:pt x="27287" y="714634"/>
                    </a:lnTo>
                    <a:lnTo>
                      <a:pt x="27287" y="771390"/>
                    </a:lnTo>
                    <a:lnTo>
                      <a:pt x="613674" y="771390"/>
                    </a:lnTo>
                    <a:lnTo>
                      <a:pt x="613674" y="27287"/>
                    </a:lnTo>
                    <a:lnTo>
                      <a:pt x="478878" y="27287"/>
                    </a:lnTo>
                    <a:lnTo>
                      <a:pt x="478878" y="0"/>
                    </a:lnTo>
                    <a:lnTo>
                      <a:pt x="640960" y="0"/>
                    </a:lnTo>
                    <a:lnTo>
                      <a:pt x="640960" y="798676"/>
                    </a:lnTo>
                    <a:close/>
                  </a:path>
                </a:pathLst>
              </a:custGeom>
              <a:solidFill>
                <a:schemeClr val="bg2"/>
              </a:solidFill>
              <a:ln w="27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1BE942BE-7C6D-4ECA-4706-8F714047EC2A}"/>
                  </a:ext>
                </a:extLst>
              </p:cNvPr>
              <p:cNvSpPr/>
              <p:nvPr/>
            </p:nvSpPr>
            <p:spPr>
              <a:xfrm>
                <a:off x="1818796" y="3617277"/>
                <a:ext cx="148711" cy="27286"/>
              </a:xfrm>
              <a:custGeom>
                <a:avLst/>
                <a:gdLst>
                  <a:gd name="connsiteX0" fmla="*/ 0 w 148711"/>
                  <a:gd name="connsiteY0" fmla="*/ 0 h 27286"/>
                  <a:gd name="connsiteX1" fmla="*/ 148712 w 148711"/>
                  <a:gd name="connsiteY1" fmla="*/ 0 h 27286"/>
                  <a:gd name="connsiteX2" fmla="*/ 148712 w 148711"/>
                  <a:gd name="connsiteY2" fmla="*/ 27287 h 27286"/>
                  <a:gd name="connsiteX3" fmla="*/ 0 w 148711"/>
                  <a:gd name="connsiteY3" fmla="*/ 27287 h 2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711" h="27286">
                    <a:moveTo>
                      <a:pt x="0" y="0"/>
                    </a:moveTo>
                    <a:lnTo>
                      <a:pt x="148712" y="0"/>
                    </a:lnTo>
                    <a:lnTo>
                      <a:pt x="148712" y="27287"/>
                    </a:lnTo>
                    <a:lnTo>
                      <a:pt x="0" y="27287"/>
                    </a:lnTo>
                    <a:close/>
                  </a:path>
                </a:pathLst>
              </a:custGeom>
              <a:solidFill>
                <a:schemeClr val="bg2"/>
              </a:solidFill>
              <a:ln w="27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38" name="Graphic 230">
                <a:extLst>
                  <a:ext uri="{FF2B5EF4-FFF2-40B4-BE49-F238E27FC236}">
                    <a16:creationId xmlns:a16="http://schemas.microsoft.com/office/drawing/2014/main" id="{6161A035-58D9-9587-3D82-A48F2994169E}"/>
                  </a:ext>
                </a:extLst>
              </p:cNvPr>
              <p:cNvGrpSpPr/>
              <p:nvPr/>
            </p:nvGrpSpPr>
            <p:grpSpPr>
              <a:xfrm>
                <a:off x="1768588" y="3793820"/>
                <a:ext cx="347903" cy="543299"/>
                <a:chOff x="1768588" y="3793820"/>
                <a:chExt cx="347903" cy="543299"/>
              </a:xfrm>
              <a:solidFill>
                <a:schemeClr val="bg2"/>
              </a:solidFill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8020AFE5-D1C0-E8FB-BA5E-8E3297C923B3}"/>
                    </a:ext>
                  </a:extLst>
                </p:cNvPr>
                <p:cNvSpPr/>
                <p:nvPr/>
              </p:nvSpPr>
              <p:spPr>
                <a:xfrm>
                  <a:off x="2010620" y="3793820"/>
                  <a:ext cx="105871" cy="105871"/>
                </a:xfrm>
                <a:custGeom>
                  <a:avLst/>
                  <a:gdLst>
                    <a:gd name="connsiteX0" fmla="*/ 52936 w 105871"/>
                    <a:gd name="connsiteY0" fmla="*/ 105872 h 105871"/>
                    <a:gd name="connsiteX1" fmla="*/ 0 w 105871"/>
                    <a:gd name="connsiteY1" fmla="*/ 52936 h 105871"/>
                    <a:gd name="connsiteX2" fmla="*/ 52936 w 105871"/>
                    <a:gd name="connsiteY2" fmla="*/ 0 h 105871"/>
                    <a:gd name="connsiteX3" fmla="*/ 105872 w 105871"/>
                    <a:gd name="connsiteY3" fmla="*/ 52936 h 105871"/>
                    <a:gd name="connsiteX4" fmla="*/ 52936 w 105871"/>
                    <a:gd name="connsiteY4" fmla="*/ 105872 h 105871"/>
                    <a:gd name="connsiteX5" fmla="*/ 52936 w 105871"/>
                    <a:gd name="connsiteY5" fmla="*/ 27287 h 105871"/>
                    <a:gd name="connsiteX6" fmla="*/ 27287 w 105871"/>
                    <a:gd name="connsiteY6" fmla="*/ 52936 h 105871"/>
                    <a:gd name="connsiteX7" fmla="*/ 52936 w 105871"/>
                    <a:gd name="connsiteY7" fmla="*/ 78585 h 105871"/>
                    <a:gd name="connsiteX8" fmla="*/ 78585 w 105871"/>
                    <a:gd name="connsiteY8" fmla="*/ 52936 h 105871"/>
                    <a:gd name="connsiteX9" fmla="*/ 52936 w 105871"/>
                    <a:gd name="connsiteY9" fmla="*/ 27287 h 105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871" h="105871">
                      <a:moveTo>
                        <a:pt x="52936" y="105872"/>
                      </a:moveTo>
                      <a:cubicBezTo>
                        <a:pt x="23739" y="105872"/>
                        <a:pt x="0" y="82132"/>
                        <a:pt x="0" y="52936"/>
                      </a:cubicBezTo>
                      <a:cubicBezTo>
                        <a:pt x="0" y="23739"/>
                        <a:pt x="23739" y="0"/>
                        <a:pt x="52936" y="0"/>
                      </a:cubicBezTo>
                      <a:cubicBezTo>
                        <a:pt x="82132" y="0"/>
                        <a:pt x="105872" y="23739"/>
                        <a:pt x="105872" y="52936"/>
                      </a:cubicBezTo>
                      <a:cubicBezTo>
                        <a:pt x="105872" y="82132"/>
                        <a:pt x="82132" y="105872"/>
                        <a:pt x="52936" y="105872"/>
                      </a:cubicBezTo>
                      <a:close/>
                      <a:moveTo>
                        <a:pt x="52936" y="27287"/>
                      </a:moveTo>
                      <a:cubicBezTo>
                        <a:pt x="38747" y="27287"/>
                        <a:pt x="27287" y="38747"/>
                        <a:pt x="27287" y="52936"/>
                      </a:cubicBezTo>
                      <a:cubicBezTo>
                        <a:pt x="27287" y="67125"/>
                        <a:pt x="38747" y="78585"/>
                        <a:pt x="52936" y="78585"/>
                      </a:cubicBezTo>
                      <a:cubicBezTo>
                        <a:pt x="67125" y="78585"/>
                        <a:pt x="78585" y="67125"/>
                        <a:pt x="78585" y="52936"/>
                      </a:cubicBezTo>
                      <a:cubicBezTo>
                        <a:pt x="78585" y="38747"/>
                        <a:pt x="67125" y="27287"/>
                        <a:pt x="52936" y="2728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27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D126DDD9-6B86-DB04-3748-3F6A051BCD27}"/>
                    </a:ext>
                  </a:extLst>
                </p:cNvPr>
                <p:cNvSpPr/>
                <p:nvPr/>
              </p:nvSpPr>
              <p:spPr>
                <a:xfrm>
                  <a:off x="1936673" y="4134629"/>
                  <a:ext cx="105871" cy="105871"/>
                </a:xfrm>
                <a:custGeom>
                  <a:avLst/>
                  <a:gdLst>
                    <a:gd name="connsiteX0" fmla="*/ 52936 w 105871"/>
                    <a:gd name="connsiteY0" fmla="*/ 105872 h 105871"/>
                    <a:gd name="connsiteX1" fmla="*/ 0 w 105871"/>
                    <a:gd name="connsiteY1" fmla="*/ 52936 h 105871"/>
                    <a:gd name="connsiteX2" fmla="*/ 52936 w 105871"/>
                    <a:gd name="connsiteY2" fmla="*/ 0 h 105871"/>
                    <a:gd name="connsiteX3" fmla="*/ 105872 w 105871"/>
                    <a:gd name="connsiteY3" fmla="*/ 52936 h 105871"/>
                    <a:gd name="connsiteX4" fmla="*/ 52936 w 105871"/>
                    <a:gd name="connsiteY4" fmla="*/ 105872 h 105871"/>
                    <a:gd name="connsiteX5" fmla="*/ 52936 w 105871"/>
                    <a:gd name="connsiteY5" fmla="*/ 27287 h 105871"/>
                    <a:gd name="connsiteX6" fmla="*/ 27287 w 105871"/>
                    <a:gd name="connsiteY6" fmla="*/ 52936 h 105871"/>
                    <a:gd name="connsiteX7" fmla="*/ 52936 w 105871"/>
                    <a:gd name="connsiteY7" fmla="*/ 78585 h 105871"/>
                    <a:gd name="connsiteX8" fmla="*/ 78585 w 105871"/>
                    <a:gd name="connsiteY8" fmla="*/ 52936 h 105871"/>
                    <a:gd name="connsiteX9" fmla="*/ 52936 w 105871"/>
                    <a:gd name="connsiteY9" fmla="*/ 27287 h 105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871" h="105871">
                      <a:moveTo>
                        <a:pt x="52936" y="105872"/>
                      </a:moveTo>
                      <a:cubicBezTo>
                        <a:pt x="23739" y="105872"/>
                        <a:pt x="0" y="82132"/>
                        <a:pt x="0" y="52936"/>
                      </a:cubicBezTo>
                      <a:cubicBezTo>
                        <a:pt x="0" y="23739"/>
                        <a:pt x="23739" y="0"/>
                        <a:pt x="52936" y="0"/>
                      </a:cubicBezTo>
                      <a:cubicBezTo>
                        <a:pt x="82132" y="0"/>
                        <a:pt x="105872" y="23739"/>
                        <a:pt x="105872" y="52936"/>
                      </a:cubicBezTo>
                      <a:cubicBezTo>
                        <a:pt x="105872" y="82132"/>
                        <a:pt x="82132" y="105872"/>
                        <a:pt x="52936" y="105872"/>
                      </a:cubicBezTo>
                      <a:close/>
                      <a:moveTo>
                        <a:pt x="52936" y="27287"/>
                      </a:moveTo>
                      <a:cubicBezTo>
                        <a:pt x="38747" y="27287"/>
                        <a:pt x="27287" y="38747"/>
                        <a:pt x="27287" y="52936"/>
                      </a:cubicBezTo>
                      <a:cubicBezTo>
                        <a:pt x="27287" y="67125"/>
                        <a:pt x="38747" y="78585"/>
                        <a:pt x="52936" y="78585"/>
                      </a:cubicBezTo>
                      <a:cubicBezTo>
                        <a:pt x="67125" y="78585"/>
                        <a:pt x="78585" y="67125"/>
                        <a:pt x="78585" y="52936"/>
                      </a:cubicBezTo>
                      <a:cubicBezTo>
                        <a:pt x="78585" y="38747"/>
                        <a:pt x="67125" y="27287"/>
                        <a:pt x="52936" y="2728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27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241" name="Graphic 230">
                  <a:extLst>
                    <a:ext uri="{FF2B5EF4-FFF2-40B4-BE49-F238E27FC236}">
                      <a16:creationId xmlns:a16="http://schemas.microsoft.com/office/drawing/2014/main" id="{4BAA439C-3B17-1C06-17DC-A2B4A8C63501}"/>
                    </a:ext>
                  </a:extLst>
                </p:cNvPr>
                <p:cNvGrpSpPr/>
                <p:nvPr/>
              </p:nvGrpSpPr>
              <p:grpSpPr>
                <a:xfrm>
                  <a:off x="1791928" y="4244699"/>
                  <a:ext cx="92613" cy="92420"/>
                  <a:chOff x="1791928" y="4244699"/>
                  <a:chExt cx="92613" cy="92420"/>
                </a:xfrm>
                <a:solidFill>
                  <a:schemeClr val="bg2"/>
                </a:solidFill>
              </p:grpSpPr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2F620589-D425-182B-1445-8682536FFD4A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1786624" y="4277266"/>
                    <a:ext cx="103415" cy="27286"/>
                  </a:xfrm>
                  <a:custGeom>
                    <a:avLst/>
                    <a:gdLst>
                      <a:gd name="connsiteX0" fmla="*/ 0 w 103415"/>
                      <a:gd name="connsiteY0" fmla="*/ 0 h 27286"/>
                      <a:gd name="connsiteX1" fmla="*/ 103416 w 103415"/>
                      <a:gd name="connsiteY1" fmla="*/ 0 h 27286"/>
                      <a:gd name="connsiteX2" fmla="*/ 103416 w 103415"/>
                      <a:gd name="connsiteY2" fmla="*/ 27287 h 27286"/>
                      <a:gd name="connsiteX3" fmla="*/ 0 w 103415"/>
                      <a:gd name="connsiteY3" fmla="*/ 27287 h 27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415" h="27286">
                        <a:moveTo>
                          <a:pt x="0" y="0"/>
                        </a:moveTo>
                        <a:lnTo>
                          <a:pt x="103416" y="0"/>
                        </a:lnTo>
                        <a:lnTo>
                          <a:pt x="103416" y="27287"/>
                        </a:lnTo>
                        <a:lnTo>
                          <a:pt x="0" y="27287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2726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243" name="Freeform: Shape 242">
                    <a:extLst>
                      <a:ext uri="{FF2B5EF4-FFF2-40B4-BE49-F238E27FC236}">
                        <a16:creationId xmlns:a16="http://schemas.microsoft.com/office/drawing/2014/main" id="{25550375-540C-6071-F4F1-22652FDE71D5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1824496" y="4239202"/>
                    <a:ext cx="27286" cy="103415"/>
                  </a:xfrm>
                  <a:custGeom>
                    <a:avLst/>
                    <a:gdLst>
                      <a:gd name="connsiteX0" fmla="*/ 0 w 27286"/>
                      <a:gd name="connsiteY0" fmla="*/ 0 h 103415"/>
                      <a:gd name="connsiteX1" fmla="*/ 27287 w 27286"/>
                      <a:gd name="connsiteY1" fmla="*/ 0 h 103415"/>
                      <a:gd name="connsiteX2" fmla="*/ 27287 w 27286"/>
                      <a:gd name="connsiteY2" fmla="*/ 103416 h 103415"/>
                      <a:gd name="connsiteX3" fmla="*/ 0 w 27286"/>
                      <a:gd name="connsiteY3" fmla="*/ 103416 h 103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86" h="103415">
                        <a:moveTo>
                          <a:pt x="0" y="0"/>
                        </a:moveTo>
                        <a:lnTo>
                          <a:pt x="27287" y="0"/>
                        </a:lnTo>
                        <a:lnTo>
                          <a:pt x="27287" y="103416"/>
                        </a:lnTo>
                        <a:lnTo>
                          <a:pt x="0" y="10341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2726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611F8360-F708-117F-0392-B6ADDDD83342}"/>
                    </a:ext>
                  </a:extLst>
                </p:cNvPr>
                <p:cNvSpPr/>
                <p:nvPr/>
              </p:nvSpPr>
              <p:spPr>
                <a:xfrm>
                  <a:off x="1817158" y="3861218"/>
                  <a:ext cx="186094" cy="287054"/>
                </a:xfrm>
                <a:custGeom>
                  <a:avLst/>
                  <a:gdLst>
                    <a:gd name="connsiteX0" fmla="*/ 186094 w 186094"/>
                    <a:gd name="connsiteY0" fmla="*/ 287054 h 287054"/>
                    <a:gd name="connsiteX1" fmla="*/ 158808 w 186094"/>
                    <a:gd name="connsiteY1" fmla="*/ 287054 h 287054"/>
                    <a:gd name="connsiteX2" fmla="*/ 158808 w 186094"/>
                    <a:gd name="connsiteY2" fmla="*/ 188823 h 287054"/>
                    <a:gd name="connsiteX3" fmla="*/ 131521 w 186094"/>
                    <a:gd name="connsiteY3" fmla="*/ 161536 h 287054"/>
                    <a:gd name="connsiteX4" fmla="*/ 54573 w 186094"/>
                    <a:gd name="connsiteY4" fmla="*/ 161536 h 287054"/>
                    <a:gd name="connsiteX5" fmla="*/ 0 w 186094"/>
                    <a:gd name="connsiteY5" fmla="*/ 106963 h 287054"/>
                    <a:gd name="connsiteX6" fmla="*/ 0 w 186094"/>
                    <a:gd name="connsiteY6" fmla="*/ 0 h 287054"/>
                    <a:gd name="connsiteX7" fmla="*/ 27287 w 186094"/>
                    <a:gd name="connsiteY7" fmla="*/ 0 h 287054"/>
                    <a:gd name="connsiteX8" fmla="*/ 27287 w 186094"/>
                    <a:gd name="connsiteY8" fmla="*/ 106963 h 287054"/>
                    <a:gd name="connsiteX9" fmla="*/ 54573 w 186094"/>
                    <a:gd name="connsiteY9" fmla="*/ 134250 h 287054"/>
                    <a:gd name="connsiteX10" fmla="*/ 131521 w 186094"/>
                    <a:gd name="connsiteY10" fmla="*/ 134250 h 287054"/>
                    <a:gd name="connsiteX11" fmla="*/ 186094 w 186094"/>
                    <a:gd name="connsiteY11" fmla="*/ 188823 h 287054"/>
                    <a:gd name="connsiteX12" fmla="*/ 186094 w 186094"/>
                    <a:gd name="connsiteY12" fmla="*/ 287054 h 287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6094" h="287054">
                      <a:moveTo>
                        <a:pt x="186094" y="287054"/>
                      </a:moveTo>
                      <a:lnTo>
                        <a:pt x="158808" y="287054"/>
                      </a:lnTo>
                      <a:lnTo>
                        <a:pt x="158808" y="188823"/>
                      </a:lnTo>
                      <a:cubicBezTo>
                        <a:pt x="158808" y="173815"/>
                        <a:pt x="146529" y="161536"/>
                        <a:pt x="131521" y="161536"/>
                      </a:cubicBezTo>
                      <a:lnTo>
                        <a:pt x="54573" y="161536"/>
                      </a:lnTo>
                      <a:cubicBezTo>
                        <a:pt x="24558" y="161536"/>
                        <a:pt x="0" y="136978"/>
                        <a:pt x="0" y="106963"/>
                      </a:cubicBezTo>
                      <a:lnTo>
                        <a:pt x="0" y="0"/>
                      </a:lnTo>
                      <a:lnTo>
                        <a:pt x="27287" y="0"/>
                      </a:lnTo>
                      <a:lnTo>
                        <a:pt x="27287" y="106963"/>
                      </a:lnTo>
                      <a:cubicBezTo>
                        <a:pt x="27287" y="121971"/>
                        <a:pt x="39565" y="134250"/>
                        <a:pt x="54573" y="134250"/>
                      </a:cubicBezTo>
                      <a:lnTo>
                        <a:pt x="131521" y="134250"/>
                      </a:lnTo>
                      <a:cubicBezTo>
                        <a:pt x="161536" y="134250"/>
                        <a:pt x="186094" y="158808"/>
                        <a:pt x="186094" y="188823"/>
                      </a:cubicBezTo>
                      <a:lnTo>
                        <a:pt x="186094" y="28705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7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47FB1B7D-975B-6395-363A-B12C286339CA}"/>
                    </a:ext>
                  </a:extLst>
                </p:cNvPr>
                <p:cNvSpPr/>
                <p:nvPr/>
              </p:nvSpPr>
              <p:spPr>
                <a:xfrm>
                  <a:off x="1768588" y="3831203"/>
                  <a:ext cx="124699" cy="81586"/>
                </a:xfrm>
                <a:custGeom>
                  <a:avLst/>
                  <a:gdLst>
                    <a:gd name="connsiteX0" fmla="*/ 105326 w 124699"/>
                    <a:gd name="connsiteY0" fmla="*/ 81587 h 81586"/>
                    <a:gd name="connsiteX1" fmla="*/ 62486 w 124699"/>
                    <a:gd name="connsiteY1" fmla="*/ 38747 h 81586"/>
                    <a:gd name="connsiteX2" fmla="*/ 19373 w 124699"/>
                    <a:gd name="connsiteY2" fmla="*/ 81587 h 81586"/>
                    <a:gd name="connsiteX3" fmla="*/ 0 w 124699"/>
                    <a:gd name="connsiteY3" fmla="*/ 62213 h 81586"/>
                    <a:gd name="connsiteX4" fmla="*/ 62486 w 124699"/>
                    <a:gd name="connsiteY4" fmla="*/ 0 h 81586"/>
                    <a:gd name="connsiteX5" fmla="*/ 124699 w 124699"/>
                    <a:gd name="connsiteY5" fmla="*/ 62213 h 81586"/>
                    <a:gd name="connsiteX6" fmla="*/ 105326 w 124699"/>
                    <a:gd name="connsiteY6" fmla="*/ 81587 h 81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699" h="81586">
                      <a:moveTo>
                        <a:pt x="105326" y="81587"/>
                      </a:moveTo>
                      <a:lnTo>
                        <a:pt x="62486" y="38747"/>
                      </a:lnTo>
                      <a:lnTo>
                        <a:pt x="19373" y="81587"/>
                      </a:lnTo>
                      <a:lnTo>
                        <a:pt x="0" y="62213"/>
                      </a:lnTo>
                      <a:lnTo>
                        <a:pt x="62486" y="0"/>
                      </a:lnTo>
                      <a:lnTo>
                        <a:pt x="124699" y="62213"/>
                      </a:lnTo>
                      <a:lnTo>
                        <a:pt x="105326" y="8158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7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246" name="Graphic 230">
              <a:extLst>
                <a:ext uri="{FF2B5EF4-FFF2-40B4-BE49-F238E27FC236}">
                  <a16:creationId xmlns:a16="http://schemas.microsoft.com/office/drawing/2014/main" id="{04EA52B4-EDA8-6074-6709-EBD32EE79C73}"/>
                </a:ext>
              </a:extLst>
            </p:cNvPr>
            <p:cNvGrpSpPr/>
            <p:nvPr/>
          </p:nvGrpSpPr>
          <p:grpSpPr>
            <a:xfrm>
              <a:off x="1428598" y="3989192"/>
              <a:ext cx="315705" cy="315432"/>
              <a:chOff x="1428598" y="3989192"/>
              <a:chExt cx="315705" cy="315432"/>
            </a:xfrm>
            <a:solidFill>
              <a:schemeClr val="bg2"/>
            </a:solidFill>
          </p:grpSpPr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5DF42304-A0ED-FCDD-08DE-C49555211FAE}"/>
                  </a:ext>
                </a:extLst>
              </p:cNvPr>
              <p:cNvSpPr/>
              <p:nvPr/>
            </p:nvSpPr>
            <p:spPr>
              <a:xfrm>
                <a:off x="1428598" y="3989192"/>
                <a:ext cx="315705" cy="315432"/>
              </a:xfrm>
              <a:custGeom>
                <a:avLst/>
                <a:gdLst>
                  <a:gd name="connsiteX0" fmla="*/ 178454 w 315705"/>
                  <a:gd name="connsiteY0" fmla="*/ 315432 h 315432"/>
                  <a:gd name="connsiteX1" fmla="*/ 136978 w 315705"/>
                  <a:gd name="connsiteY1" fmla="*/ 315432 h 315432"/>
                  <a:gd name="connsiteX2" fmla="*/ 124154 w 315705"/>
                  <a:gd name="connsiteY2" fmla="*/ 306155 h 315432"/>
                  <a:gd name="connsiteX3" fmla="*/ 112420 w 315705"/>
                  <a:gd name="connsiteY3" fmla="*/ 270955 h 315432"/>
                  <a:gd name="connsiteX4" fmla="*/ 109692 w 315705"/>
                  <a:gd name="connsiteY4" fmla="*/ 269864 h 315432"/>
                  <a:gd name="connsiteX5" fmla="*/ 76675 w 315705"/>
                  <a:gd name="connsiteY5" fmla="*/ 286508 h 315432"/>
                  <a:gd name="connsiteX6" fmla="*/ 60849 w 315705"/>
                  <a:gd name="connsiteY6" fmla="*/ 284053 h 315432"/>
                  <a:gd name="connsiteX7" fmla="*/ 31379 w 315705"/>
                  <a:gd name="connsiteY7" fmla="*/ 254583 h 315432"/>
                  <a:gd name="connsiteX8" fmla="*/ 28924 w 315705"/>
                  <a:gd name="connsiteY8" fmla="*/ 238757 h 315432"/>
                  <a:gd name="connsiteX9" fmla="*/ 45568 w 315705"/>
                  <a:gd name="connsiteY9" fmla="*/ 205740 h 315432"/>
                  <a:gd name="connsiteX10" fmla="*/ 44477 w 315705"/>
                  <a:gd name="connsiteY10" fmla="*/ 203012 h 315432"/>
                  <a:gd name="connsiteX11" fmla="*/ 9277 w 315705"/>
                  <a:gd name="connsiteY11" fmla="*/ 191278 h 315432"/>
                  <a:gd name="connsiteX12" fmla="*/ 0 w 315705"/>
                  <a:gd name="connsiteY12" fmla="*/ 178454 h 315432"/>
                  <a:gd name="connsiteX13" fmla="*/ 0 w 315705"/>
                  <a:gd name="connsiteY13" fmla="*/ 136978 h 315432"/>
                  <a:gd name="connsiteX14" fmla="*/ 9277 w 315705"/>
                  <a:gd name="connsiteY14" fmla="*/ 124154 h 315432"/>
                  <a:gd name="connsiteX15" fmla="*/ 44477 w 315705"/>
                  <a:gd name="connsiteY15" fmla="*/ 112420 h 315432"/>
                  <a:gd name="connsiteX16" fmla="*/ 45568 w 315705"/>
                  <a:gd name="connsiteY16" fmla="*/ 109692 h 315432"/>
                  <a:gd name="connsiteX17" fmla="*/ 28924 w 315705"/>
                  <a:gd name="connsiteY17" fmla="*/ 76675 h 315432"/>
                  <a:gd name="connsiteX18" fmla="*/ 31379 w 315705"/>
                  <a:gd name="connsiteY18" fmla="*/ 60849 h 315432"/>
                  <a:gd name="connsiteX19" fmla="*/ 60849 w 315705"/>
                  <a:gd name="connsiteY19" fmla="*/ 31379 h 315432"/>
                  <a:gd name="connsiteX20" fmla="*/ 76675 w 315705"/>
                  <a:gd name="connsiteY20" fmla="*/ 28924 h 315432"/>
                  <a:gd name="connsiteX21" fmla="*/ 109692 w 315705"/>
                  <a:gd name="connsiteY21" fmla="*/ 45568 h 315432"/>
                  <a:gd name="connsiteX22" fmla="*/ 112420 w 315705"/>
                  <a:gd name="connsiteY22" fmla="*/ 44477 h 315432"/>
                  <a:gd name="connsiteX23" fmla="*/ 124154 w 315705"/>
                  <a:gd name="connsiteY23" fmla="*/ 9277 h 315432"/>
                  <a:gd name="connsiteX24" fmla="*/ 136978 w 315705"/>
                  <a:gd name="connsiteY24" fmla="*/ 0 h 315432"/>
                  <a:gd name="connsiteX25" fmla="*/ 178454 w 315705"/>
                  <a:gd name="connsiteY25" fmla="*/ 0 h 315432"/>
                  <a:gd name="connsiteX26" fmla="*/ 191278 w 315705"/>
                  <a:gd name="connsiteY26" fmla="*/ 9277 h 315432"/>
                  <a:gd name="connsiteX27" fmla="*/ 203012 w 315705"/>
                  <a:gd name="connsiteY27" fmla="*/ 44477 h 315432"/>
                  <a:gd name="connsiteX28" fmla="*/ 205740 w 315705"/>
                  <a:gd name="connsiteY28" fmla="*/ 45568 h 315432"/>
                  <a:gd name="connsiteX29" fmla="*/ 238757 w 315705"/>
                  <a:gd name="connsiteY29" fmla="*/ 28924 h 315432"/>
                  <a:gd name="connsiteX30" fmla="*/ 254583 w 315705"/>
                  <a:gd name="connsiteY30" fmla="*/ 31379 h 315432"/>
                  <a:gd name="connsiteX31" fmla="*/ 284053 w 315705"/>
                  <a:gd name="connsiteY31" fmla="*/ 60849 h 315432"/>
                  <a:gd name="connsiteX32" fmla="*/ 286508 w 315705"/>
                  <a:gd name="connsiteY32" fmla="*/ 76675 h 315432"/>
                  <a:gd name="connsiteX33" fmla="*/ 270137 w 315705"/>
                  <a:gd name="connsiteY33" fmla="*/ 109692 h 315432"/>
                  <a:gd name="connsiteX34" fmla="*/ 271228 w 315705"/>
                  <a:gd name="connsiteY34" fmla="*/ 112420 h 315432"/>
                  <a:gd name="connsiteX35" fmla="*/ 306428 w 315705"/>
                  <a:gd name="connsiteY35" fmla="*/ 124154 h 315432"/>
                  <a:gd name="connsiteX36" fmla="*/ 315705 w 315705"/>
                  <a:gd name="connsiteY36" fmla="*/ 136978 h 315432"/>
                  <a:gd name="connsiteX37" fmla="*/ 315705 w 315705"/>
                  <a:gd name="connsiteY37" fmla="*/ 178454 h 315432"/>
                  <a:gd name="connsiteX38" fmla="*/ 306428 w 315705"/>
                  <a:gd name="connsiteY38" fmla="*/ 191278 h 315432"/>
                  <a:gd name="connsiteX39" fmla="*/ 271228 w 315705"/>
                  <a:gd name="connsiteY39" fmla="*/ 203012 h 315432"/>
                  <a:gd name="connsiteX40" fmla="*/ 270137 w 315705"/>
                  <a:gd name="connsiteY40" fmla="*/ 205740 h 315432"/>
                  <a:gd name="connsiteX41" fmla="*/ 286781 w 315705"/>
                  <a:gd name="connsiteY41" fmla="*/ 238757 h 315432"/>
                  <a:gd name="connsiteX42" fmla="*/ 284326 w 315705"/>
                  <a:gd name="connsiteY42" fmla="*/ 254583 h 315432"/>
                  <a:gd name="connsiteX43" fmla="*/ 254856 w 315705"/>
                  <a:gd name="connsiteY43" fmla="*/ 284053 h 315432"/>
                  <a:gd name="connsiteX44" fmla="*/ 239030 w 315705"/>
                  <a:gd name="connsiteY44" fmla="*/ 286508 h 315432"/>
                  <a:gd name="connsiteX45" fmla="*/ 206013 w 315705"/>
                  <a:gd name="connsiteY45" fmla="*/ 269864 h 315432"/>
                  <a:gd name="connsiteX46" fmla="*/ 203285 w 315705"/>
                  <a:gd name="connsiteY46" fmla="*/ 270955 h 315432"/>
                  <a:gd name="connsiteX47" fmla="*/ 191551 w 315705"/>
                  <a:gd name="connsiteY47" fmla="*/ 306155 h 315432"/>
                  <a:gd name="connsiteX48" fmla="*/ 178727 w 315705"/>
                  <a:gd name="connsiteY48" fmla="*/ 315432 h 315432"/>
                  <a:gd name="connsiteX49" fmla="*/ 146801 w 315705"/>
                  <a:gd name="connsiteY49" fmla="*/ 288146 h 315432"/>
                  <a:gd name="connsiteX50" fmla="*/ 168631 w 315705"/>
                  <a:gd name="connsiteY50" fmla="*/ 288146 h 315432"/>
                  <a:gd name="connsiteX51" fmla="*/ 179272 w 315705"/>
                  <a:gd name="connsiteY51" fmla="*/ 256493 h 315432"/>
                  <a:gd name="connsiteX52" fmla="*/ 186913 w 315705"/>
                  <a:gd name="connsiteY52" fmla="*/ 248307 h 315432"/>
                  <a:gd name="connsiteX53" fmla="*/ 201102 w 315705"/>
                  <a:gd name="connsiteY53" fmla="*/ 242577 h 315432"/>
                  <a:gd name="connsiteX54" fmla="*/ 212289 w 315705"/>
                  <a:gd name="connsiteY54" fmla="*/ 242850 h 315432"/>
                  <a:gd name="connsiteX55" fmla="*/ 242304 w 315705"/>
                  <a:gd name="connsiteY55" fmla="*/ 257858 h 315432"/>
                  <a:gd name="connsiteX56" fmla="*/ 257858 w 315705"/>
                  <a:gd name="connsiteY56" fmla="*/ 242304 h 315432"/>
                  <a:gd name="connsiteX57" fmla="*/ 242850 w 315705"/>
                  <a:gd name="connsiteY57" fmla="*/ 212289 h 315432"/>
                  <a:gd name="connsiteX58" fmla="*/ 242577 w 315705"/>
                  <a:gd name="connsiteY58" fmla="*/ 201102 h 315432"/>
                  <a:gd name="connsiteX59" fmla="*/ 248307 w 315705"/>
                  <a:gd name="connsiteY59" fmla="*/ 186913 h 315432"/>
                  <a:gd name="connsiteX60" fmla="*/ 256493 w 315705"/>
                  <a:gd name="connsiteY60" fmla="*/ 179272 h 315432"/>
                  <a:gd name="connsiteX61" fmla="*/ 288146 w 315705"/>
                  <a:gd name="connsiteY61" fmla="*/ 168631 h 315432"/>
                  <a:gd name="connsiteX62" fmla="*/ 288146 w 315705"/>
                  <a:gd name="connsiteY62" fmla="*/ 146801 h 315432"/>
                  <a:gd name="connsiteX63" fmla="*/ 256493 w 315705"/>
                  <a:gd name="connsiteY63" fmla="*/ 136160 h 315432"/>
                  <a:gd name="connsiteX64" fmla="*/ 248307 w 315705"/>
                  <a:gd name="connsiteY64" fmla="*/ 128519 h 315432"/>
                  <a:gd name="connsiteX65" fmla="*/ 242577 w 315705"/>
                  <a:gd name="connsiteY65" fmla="*/ 114330 h 315432"/>
                  <a:gd name="connsiteX66" fmla="*/ 242850 w 315705"/>
                  <a:gd name="connsiteY66" fmla="*/ 103143 h 315432"/>
                  <a:gd name="connsiteX67" fmla="*/ 257858 w 315705"/>
                  <a:gd name="connsiteY67" fmla="*/ 73128 h 315432"/>
                  <a:gd name="connsiteX68" fmla="*/ 242304 w 315705"/>
                  <a:gd name="connsiteY68" fmla="*/ 57575 h 315432"/>
                  <a:gd name="connsiteX69" fmla="*/ 212289 w 315705"/>
                  <a:gd name="connsiteY69" fmla="*/ 72582 h 315432"/>
                  <a:gd name="connsiteX70" fmla="*/ 201102 w 315705"/>
                  <a:gd name="connsiteY70" fmla="*/ 72855 h 315432"/>
                  <a:gd name="connsiteX71" fmla="*/ 186913 w 315705"/>
                  <a:gd name="connsiteY71" fmla="*/ 67125 h 315432"/>
                  <a:gd name="connsiteX72" fmla="*/ 179272 w 315705"/>
                  <a:gd name="connsiteY72" fmla="*/ 58939 h 315432"/>
                  <a:gd name="connsiteX73" fmla="*/ 168631 w 315705"/>
                  <a:gd name="connsiteY73" fmla="*/ 27287 h 315432"/>
                  <a:gd name="connsiteX74" fmla="*/ 146801 w 315705"/>
                  <a:gd name="connsiteY74" fmla="*/ 27287 h 315432"/>
                  <a:gd name="connsiteX75" fmla="*/ 136160 w 315705"/>
                  <a:gd name="connsiteY75" fmla="*/ 58939 h 315432"/>
                  <a:gd name="connsiteX76" fmla="*/ 128519 w 315705"/>
                  <a:gd name="connsiteY76" fmla="*/ 67125 h 315432"/>
                  <a:gd name="connsiteX77" fmla="*/ 114331 w 315705"/>
                  <a:gd name="connsiteY77" fmla="*/ 72855 h 315432"/>
                  <a:gd name="connsiteX78" fmla="*/ 103143 w 315705"/>
                  <a:gd name="connsiteY78" fmla="*/ 72582 h 315432"/>
                  <a:gd name="connsiteX79" fmla="*/ 73128 w 315705"/>
                  <a:gd name="connsiteY79" fmla="*/ 57575 h 315432"/>
                  <a:gd name="connsiteX80" fmla="*/ 57575 w 315705"/>
                  <a:gd name="connsiteY80" fmla="*/ 73128 h 315432"/>
                  <a:gd name="connsiteX81" fmla="*/ 72582 w 315705"/>
                  <a:gd name="connsiteY81" fmla="*/ 103143 h 315432"/>
                  <a:gd name="connsiteX82" fmla="*/ 72855 w 315705"/>
                  <a:gd name="connsiteY82" fmla="*/ 114330 h 315432"/>
                  <a:gd name="connsiteX83" fmla="*/ 67125 w 315705"/>
                  <a:gd name="connsiteY83" fmla="*/ 128519 h 315432"/>
                  <a:gd name="connsiteX84" fmla="*/ 58939 w 315705"/>
                  <a:gd name="connsiteY84" fmla="*/ 136160 h 315432"/>
                  <a:gd name="connsiteX85" fmla="*/ 27287 w 315705"/>
                  <a:gd name="connsiteY85" fmla="*/ 146801 h 315432"/>
                  <a:gd name="connsiteX86" fmla="*/ 27287 w 315705"/>
                  <a:gd name="connsiteY86" fmla="*/ 168631 h 315432"/>
                  <a:gd name="connsiteX87" fmla="*/ 58939 w 315705"/>
                  <a:gd name="connsiteY87" fmla="*/ 179272 h 315432"/>
                  <a:gd name="connsiteX88" fmla="*/ 67125 w 315705"/>
                  <a:gd name="connsiteY88" fmla="*/ 186913 h 315432"/>
                  <a:gd name="connsiteX89" fmla="*/ 72855 w 315705"/>
                  <a:gd name="connsiteY89" fmla="*/ 201102 h 315432"/>
                  <a:gd name="connsiteX90" fmla="*/ 72582 w 315705"/>
                  <a:gd name="connsiteY90" fmla="*/ 212289 h 315432"/>
                  <a:gd name="connsiteX91" fmla="*/ 57575 w 315705"/>
                  <a:gd name="connsiteY91" fmla="*/ 242304 h 315432"/>
                  <a:gd name="connsiteX92" fmla="*/ 73128 w 315705"/>
                  <a:gd name="connsiteY92" fmla="*/ 257858 h 315432"/>
                  <a:gd name="connsiteX93" fmla="*/ 103143 w 315705"/>
                  <a:gd name="connsiteY93" fmla="*/ 242850 h 315432"/>
                  <a:gd name="connsiteX94" fmla="*/ 114331 w 315705"/>
                  <a:gd name="connsiteY94" fmla="*/ 242577 h 315432"/>
                  <a:gd name="connsiteX95" fmla="*/ 128519 w 315705"/>
                  <a:gd name="connsiteY95" fmla="*/ 248307 h 315432"/>
                  <a:gd name="connsiteX96" fmla="*/ 136160 w 315705"/>
                  <a:gd name="connsiteY96" fmla="*/ 256493 h 315432"/>
                  <a:gd name="connsiteX97" fmla="*/ 146801 w 315705"/>
                  <a:gd name="connsiteY97" fmla="*/ 288146 h 315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15705" h="315432">
                    <a:moveTo>
                      <a:pt x="178454" y="315432"/>
                    </a:moveTo>
                    <a:lnTo>
                      <a:pt x="136978" y="315432"/>
                    </a:lnTo>
                    <a:cubicBezTo>
                      <a:pt x="131248" y="315432"/>
                      <a:pt x="125791" y="311612"/>
                      <a:pt x="124154" y="306155"/>
                    </a:cubicBezTo>
                    <a:lnTo>
                      <a:pt x="112420" y="270955"/>
                    </a:lnTo>
                    <a:lnTo>
                      <a:pt x="109692" y="269864"/>
                    </a:lnTo>
                    <a:lnTo>
                      <a:pt x="76675" y="286508"/>
                    </a:lnTo>
                    <a:cubicBezTo>
                      <a:pt x="71491" y="289237"/>
                      <a:pt x="65215" y="288146"/>
                      <a:pt x="60849" y="284053"/>
                    </a:cubicBezTo>
                    <a:lnTo>
                      <a:pt x="31379" y="254583"/>
                    </a:lnTo>
                    <a:cubicBezTo>
                      <a:pt x="27287" y="250490"/>
                      <a:pt x="26195" y="244214"/>
                      <a:pt x="28924" y="238757"/>
                    </a:cubicBezTo>
                    <a:lnTo>
                      <a:pt x="45568" y="205740"/>
                    </a:lnTo>
                    <a:lnTo>
                      <a:pt x="44477" y="203012"/>
                    </a:lnTo>
                    <a:lnTo>
                      <a:pt x="9277" y="191278"/>
                    </a:lnTo>
                    <a:cubicBezTo>
                      <a:pt x="3820" y="189368"/>
                      <a:pt x="0" y="184184"/>
                      <a:pt x="0" y="178454"/>
                    </a:cubicBezTo>
                    <a:lnTo>
                      <a:pt x="0" y="136978"/>
                    </a:lnTo>
                    <a:cubicBezTo>
                      <a:pt x="0" y="131248"/>
                      <a:pt x="3820" y="125791"/>
                      <a:pt x="9277" y="124154"/>
                    </a:cubicBezTo>
                    <a:lnTo>
                      <a:pt x="44477" y="112420"/>
                    </a:lnTo>
                    <a:lnTo>
                      <a:pt x="45568" y="109692"/>
                    </a:lnTo>
                    <a:lnTo>
                      <a:pt x="28924" y="76675"/>
                    </a:lnTo>
                    <a:cubicBezTo>
                      <a:pt x="26195" y="71491"/>
                      <a:pt x="27287" y="65215"/>
                      <a:pt x="31379" y="60849"/>
                    </a:cubicBezTo>
                    <a:lnTo>
                      <a:pt x="60849" y="31379"/>
                    </a:lnTo>
                    <a:cubicBezTo>
                      <a:pt x="64942" y="27287"/>
                      <a:pt x="71491" y="26195"/>
                      <a:pt x="76675" y="28924"/>
                    </a:cubicBezTo>
                    <a:lnTo>
                      <a:pt x="109692" y="45568"/>
                    </a:lnTo>
                    <a:lnTo>
                      <a:pt x="112420" y="44477"/>
                    </a:lnTo>
                    <a:lnTo>
                      <a:pt x="124154" y="9277"/>
                    </a:lnTo>
                    <a:cubicBezTo>
                      <a:pt x="126064" y="3820"/>
                      <a:pt x="131248" y="0"/>
                      <a:pt x="136978" y="0"/>
                    </a:cubicBezTo>
                    <a:lnTo>
                      <a:pt x="178454" y="0"/>
                    </a:lnTo>
                    <a:cubicBezTo>
                      <a:pt x="184184" y="0"/>
                      <a:pt x="189641" y="3820"/>
                      <a:pt x="191278" y="9277"/>
                    </a:cubicBezTo>
                    <a:lnTo>
                      <a:pt x="203012" y="44477"/>
                    </a:lnTo>
                    <a:lnTo>
                      <a:pt x="205740" y="45568"/>
                    </a:lnTo>
                    <a:lnTo>
                      <a:pt x="238757" y="28924"/>
                    </a:lnTo>
                    <a:cubicBezTo>
                      <a:pt x="243941" y="26195"/>
                      <a:pt x="250217" y="27287"/>
                      <a:pt x="254583" y="31379"/>
                    </a:cubicBezTo>
                    <a:lnTo>
                      <a:pt x="284053" y="60849"/>
                    </a:lnTo>
                    <a:cubicBezTo>
                      <a:pt x="288146" y="64942"/>
                      <a:pt x="289237" y="71218"/>
                      <a:pt x="286508" y="76675"/>
                    </a:cubicBezTo>
                    <a:lnTo>
                      <a:pt x="270137" y="109692"/>
                    </a:lnTo>
                    <a:lnTo>
                      <a:pt x="271228" y="112420"/>
                    </a:lnTo>
                    <a:lnTo>
                      <a:pt x="306428" y="124154"/>
                    </a:lnTo>
                    <a:cubicBezTo>
                      <a:pt x="311885" y="126064"/>
                      <a:pt x="315705" y="131248"/>
                      <a:pt x="315705" y="136978"/>
                    </a:cubicBezTo>
                    <a:lnTo>
                      <a:pt x="315705" y="178454"/>
                    </a:lnTo>
                    <a:cubicBezTo>
                      <a:pt x="315705" y="184184"/>
                      <a:pt x="311885" y="189641"/>
                      <a:pt x="306428" y="191278"/>
                    </a:cubicBezTo>
                    <a:lnTo>
                      <a:pt x="271228" y="203012"/>
                    </a:lnTo>
                    <a:lnTo>
                      <a:pt x="270137" y="205740"/>
                    </a:lnTo>
                    <a:lnTo>
                      <a:pt x="286781" y="238757"/>
                    </a:lnTo>
                    <a:cubicBezTo>
                      <a:pt x="289510" y="243941"/>
                      <a:pt x="288419" y="250217"/>
                      <a:pt x="284326" y="254583"/>
                    </a:cubicBezTo>
                    <a:lnTo>
                      <a:pt x="254856" y="284053"/>
                    </a:lnTo>
                    <a:cubicBezTo>
                      <a:pt x="250763" y="288146"/>
                      <a:pt x="244487" y="289237"/>
                      <a:pt x="239030" y="286508"/>
                    </a:cubicBezTo>
                    <a:lnTo>
                      <a:pt x="206013" y="269864"/>
                    </a:lnTo>
                    <a:lnTo>
                      <a:pt x="203285" y="270955"/>
                    </a:lnTo>
                    <a:lnTo>
                      <a:pt x="191551" y="306155"/>
                    </a:lnTo>
                    <a:cubicBezTo>
                      <a:pt x="189641" y="311612"/>
                      <a:pt x="184457" y="315432"/>
                      <a:pt x="178727" y="315432"/>
                    </a:cubicBezTo>
                    <a:close/>
                    <a:moveTo>
                      <a:pt x="146801" y="288146"/>
                    </a:moveTo>
                    <a:lnTo>
                      <a:pt x="168631" y="288146"/>
                    </a:lnTo>
                    <a:lnTo>
                      <a:pt x="179272" y="256493"/>
                    </a:lnTo>
                    <a:cubicBezTo>
                      <a:pt x="180637" y="252673"/>
                      <a:pt x="183365" y="249672"/>
                      <a:pt x="186913" y="248307"/>
                    </a:cubicBezTo>
                    <a:lnTo>
                      <a:pt x="201102" y="242577"/>
                    </a:lnTo>
                    <a:cubicBezTo>
                      <a:pt x="204649" y="240940"/>
                      <a:pt x="209015" y="241213"/>
                      <a:pt x="212289" y="242850"/>
                    </a:cubicBezTo>
                    <a:lnTo>
                      <a:pt x="242304" y="257858"/>
                    </a:lnTo>
                    <a:lnTo>
                      <a:pt x="257858" y="242304"/>
                    </a:lnTo>
                    <a:lnTo>
                      <a:pt x="242850" y="212289"/>
                    </a:lnTo>
                    <a:cubicBezTo>
                      <a:pt x="241213" y="208742"/>
                      <a:pt x="240940" y="204649"/>
                      <a:pt x="242577" y="201102"/>
                    </a:cubicBezTo>
                    <a:lnTo>
                      <a:pt x="248307" y="186913"/>
                    </a:lnTo>
                    <a:cubicBezTo>
                      <a:pt x="249945" y="183365"/>
                      <a:pt x="252946" y="180364"/>
                      <a:pt x="256493" y="179272"/>
                    </a:cubicBezTo>
                    <a:lnTo>
                      <a:pt x="288146" y="168631"/>
                    </a:lnTo>
                    <a:lnTo>
                      <a:pt x="288146" y="146801"/>
                    </a:lnTo>
                    <a:lnTo>
                      <a:pt x="256493" y="136160"/>
                    </a:lnTo>
                    <a:cubicBezTo>
                      <a:pt x="252673" y="134795"/>
                      <a:pt x="249672" y="132067"/>
                      <a:pt x="248307" y="128519"/>
                    </a:cubicBezTo>
                    <a:lnTo>
                      <a:pt x="242577" y="114330"/>
                    </a:lnTo>
                    <a:cubicBezTo>
                      <a:pt x="240940" y="110783"/>
                      <a:pt x="241213" y="106417"/>
                      <a:pt x="242850" y="103143"/>
                    </a:cubicBezTo>
                    <a:lnTo>
                      <a:pt x="257858" y="73128"/>
                    </a:lnTo>
                    <a:lnTo>
                      <a:pt x="242304" y="57575"/>
                    </a:lnTo>
                    <a:lnTo>
                      <a:pt x="212289" y="72582"/>
                    </a:lnTo>
                    <a:cubicBezTo>
                      <a:pt x="208742" y="74219"/>
                      <a:pt x="204649" y="74492"/>
                      <a:pt x="201102" y="72855"/>
                    </a:cubicBezTo>
                    <a:lnTo>
                      <a:pt x="186913" y="67125"/>
                    </a:lnTo>
                    <a:cubicBezTo>
                      <a:pt x="183365" y="65488"/>
                      <a:pt x="180364" y="62486"/>
                      <a:pt x="179272" y="58939"/>
                    </a:cubicBezTo>
                    <a:lnTo>
                      <a:pt x="168631" y="27287"/>
                    </a:lnTo>
                    <a:lnTo>
                      <a:pt x="146801" y="27287"/>
                    </a:lnTo>
                    <a:lnTo>
                      <a:pt x="136160" y="58939"/>
                    </a:lnTo>
                    <a:cubicBezTo>
                      <a:pt x="134795" y="62759"/>
                      <a:pt x="132067" y="65761"/>
                      <a:pt x="128519" y="67125"/>
                    </a:cubicBezTo>
                    <a:lnTo>
                      <a:pt x="114331" y="72855"/>
                    </a:lnTo>
                    <a:cubicBezTo>
                      <a:pt x="110783" y="74492"/>
                      <a:pt x="106417" y="74219"/>
                      <a:pt x="103143" y="72582"/>
                    </a:cubicBezTo>
                    <a:lnTo>
                      <a:pt x="73128" y="57575"/>
                    </a:lnTo>
                    <a:lnTo>
                      <a:pt x="57575" y="73128"/>
                    </a:lnTo>
                    <a:lnTo>
                      <a:pt x="72582" y="103143"/>
                    </a:lnTo>
                    <a:cubicBezTo>
                      <a:pt x="74219" y="106690"/>
                      <a:pt x="74492" y="110783"/>
                      <a:pt x="72855" y="114330"/>
                    </a:cubicBezTo>
                    <a:lnTo>
                      <a:pt x="67125" y="128519"/>
                    </a:lnTo>
                    <a:cubicBezTo>
                      <a:pt x="65488" y="132067"/>
                      <a:pt x="62486" y="135068"/>
                      <a:pt x="58939" y="136160"/>
                    </a:cubicBezTo>
                    <a:lnTo>
                      <a:pt x="27287" y="146801"/>
                    </a:lnTo>
                    <a:lnTo>
                      <a:pt x="27287" y="168631"/>
                    </a:lnTo>
                    <a:lnTo>
                      <a:pt x="58939" y="179272"/>
                    </a:lnTo>
                    <a:cubicBezTo>
                      <a:pt x="62759" y="180637"/>
                      <a:pt x="65761" y="183365"/>
                      <a:pt x="67125" y="186913"/>
                    </a:cubicBezTo>
                    <a:lnTo>
                      <a:pt x="72855" y="201102"/>
                    </a:lnTo>
                    <a:cubicBezTo>
                      <a:pt x="74492" y="204649"/>
                      <a:pt x="74219" y="208742"/>
                      <a:pt x="72582" y="212289"/>
                    </a:cubicBezTo>
                    <a:lnTo>
                      <a:pt x="57575" y="242304"/>
                    </a:lnTo>
                    <a:lnTo>
                      <a:pt x="73128" y="257858"/>
                    </a:lnTo>
                    <a:lnTo>
                      <a:pt x="103143" y="242850"/>
                    </a:lnTo>
                    <a:cubicBezTo>
                      <a:pt x="106690" y="241213"/>
                      <a:pt x="110783" y="240940"/>
                      <a:pt x="114331" y="242577"/>
                    </a:cubicBezTo>
                    <a:lnTo>
                      <a:pt x="128519" y="248307"/>
                    </a:lnTo>
                    <a:cubicBezTo>
                      <a:pt x="132067" y="249944"/>
                      <a:pt x="135068" y="252946"/>
                      <a:pt x="136160" y="256493"/>
                    </a:cubicBezTo>
                    <a:lnTo>
                      <a:pt x="146801" y="288146"/>
                    </a:lnTo>
                    <a:close/>
                  </a:path>
                </a:pathLst>
              </a:custGeom>
              <a:solidFill>
                <a:schemeClr val="bg2"/>
              </a:solidFill>
              <a:ln w="27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F3C781D9-EDA0-E27F-94B3-58A004550B5E}"/>
                  </a:ext>
                </a:extLst>
              </p:cNvPr>
              <p:cNvSpPr/>
              <p:nvPr/>
            </p:nvSpPr>
            <p:spPr>
              <a:xfrm>
                <a:off x="1524101" y="4084422"/>
                <a:ext cx="124426" cy="124426"/>
              </a:xfrm>
              <a:custGeom>
                <a:avLst/>
                <a:gdLst>
                  <a:gd name="connsiteX0" fmla="*/ 62213 w 124426"/>
                  <a:gd name="connsiteY0" fmla="*/ 124427 h 124426"/>
                  <a:gd name="connsiteX1" fmla="*/ 0 w 124426"/>
                  <a:gd name="connsiteY1" fmla="*/ 62213 h 124426"/>
                  <a:gd name="connsiteX2" fmla="*/ 62213 w 124426"/>
                  <a:gd name="connsiteY2" fmla="*/ 0 h 124426"/>
                  <a:gd name="connsiteX3" fmla="*/ 124427 w 124426"/>
                  <a:gd name="connsiteY3" fmla="*/ 62213 h 124426"/>
                  <a:gd name="connsiteX4" fmla="*/ 62213 w 124426"/>
                  <a:gd name="connsiteY4" fmla="*/ 124427 h 124426"/>
                  <a:gd name="connsiteX5" fmla="*/ 62213 w 124426"/>
                  <a:gd name="connsiteY5" fmla="*/ 27014 h 124426"/>
                  <a:gd name="connsiteX6" fmla="*/ 27287 w 124426"/>
                  <a:gd name="connsiteY6" fmla="*/ 61940 h 124426"/>
                  <a:gd name="connsiteX7" fmla="*/ 62213 w 124426"/>
                  <a:gd name="connsiteY7" fmla="*/ 96867 h 124426"/>
                  <a:gd name="connsiteX8" fmla="*/ 97140 w 124426"/>
                  <a:gd name="connsiteY8" fmla="*/ 61940 h 124426"/>
                  <a:gd name="connsiteX9" fmla="*/ 62213 w 124426"/>
                  <a:gd name="connsiteY9" fmla="*/ 27014 h 12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426" h="124426">
                    <a:moveTo>
                      <a:pt x="62213" y="124427"/>
                    </a:moveTo>
                    <a:cubicBezTo>
                      <a:pt x="27832" y="124427"/>
                      <a:pt x="0" y="96594"/>
                      <a:pt x="0" y="62213"/>
                    </a:cubicBezTo>
                    <a:cubicBezTo>
                      <a:pt x="0" y="27832"/>
                      <a:pt x="27832" y="0"/>
                      <a:pt x="62213" y="0"/>
                    </a:cubicBezTo>
                    <a:cubicBezTo>
                      <a:pt x="96594" y="0"/>
                      <a:pt x="124427" y="27832"/>
                      <a:pt x="124427" y="62213"/>
                    </a:cubicBezTo>
                    <a:cubicBezTo>
                      <a:pt x="124427" y="96594"/>
                      <a:pt x="96594" y="124427"/>
                      <a:pt x="62213" y="124427"/>
                    </a:cubicBezTo>
                    <a:close/>
                    <a:moveTo>
                      <a:pt x="62213" y="27014"/>
                    </a:moveTo>
                    <a:cubicBezTo>
                      <a:pt x="42840" y="27014"/>
                      <a:pt x="27287" y="42840"/>
                      <a:pt x="27287" y="61940"/>
                    </a:cubicBezTo>
                    <a:cubicBezTo>
                      <a:pt x="27287" y="81041"/>
                      <a:pt x="43113" y="96867"/>
                      <a:pt x="62213" y="96867"/>
                    </a:cubicBezTo>
                    <a:cubicBezTo>
                      <a:pt x="81314" y="96867"/>
                      <a:pt x="97140" y="81041"/>
                      <a:pt x="97140" y="61940"/>
                    </a:cubicBezTo>
                    <a:cubicBezTo>
                      <a:pt x="97140" y="42840"/>
                      <a:pt x="81314" y="27014"/>
                      <a:pt x="62213" y="27014"/>
                    </a:cubicBezTo>
                    <a:close/>
                  </a:path>
                </a:pathLst>
              </a:custGeom>
              <a:solidFill>
                <a:schemeClr val="bg2"/>
              </a:solidFill>
              <a:ln w="27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997FB0A6-69B4-1690-0D82-957F944D946A}"/>
              </a:ext>
            </a:extLst>
          </p:cNvPr>
          <p:cNvGrpSpPr/>
          <p:nvPr/>
        </p:nvGrpSpPr>
        <p:grpSpPr>
          <a:xfrm>
            <a:off x="3590245" y="4575097"/>
            <a:ext cx="843354" cy="960776"/>
            <a:chOff x="5329118" y="2574013"/>
            <a:chExt cx="882038" cy="1004846"/>
          </a:xfrm>
          <a:solidFill>
            <a:schemeClr val="bg2"/>
          </a:solidFill>
        </p:grpSpPr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1497CD1B-016E-18EA-9B7F-761B64E978F6}"/>
                </a:ext>
              </a:extLst>
            </p:cNvPr>
            <p:cNvSpPr/>
            <p:nvPr/>
          </p:nvSpPr>
          <p:spPr>
            <a:xfrm>
              <a:off x="5446253" y="2688101"/>
              <a:ext cx="656262" cy="611024"/>
            </a:xfrm>
            <a:custGeom>
              <a:avLst/>
              <a:gdLst>
                <a:gd name="connsiteX0" fmla="*/ 494942 w 656262"/>
                <a:gd name="connsiteY0" fmla="*/ 611024 h 611024"/>
                <a:gd name="connsiteX1" fmla="*/ 477978 w 656262"/>
                <a:gd name="connsiteY1" fmla="*/ 582419 h 611024"/>
                <a:gd name="connsiteX2" fmla="*/ 482635 w 656262"/>
                <a:gd name="connsiteY2" fmla="*/ 579758 h 611024"/>
                <a:gd name="connsiteX3" fmla="*/ 623001 w 656262"/>
                <a:gd name="connsiteY3" fmla="*/ 328629 h 611024"/>
                <a:gd name="connsiteX4" fmla="*/ 327966 w 656262"/>
                <a:gd name="connsiteY4" fmla="*/ 33595 h 611024"/>
                <a:gd name="connsiteX5" fmla="*/ 32932 w 656262"/>
                <a:gd name="connsiteY5" fmla="*/ 328629 h 611024"/>
                <a:gd name="connsiteX6" fmla="*/ 167310 w 656262"/>
                <a:gd name="connsiteY6" fmla="*/ 576099 h 611024"/>
                <a:gd name="connsiteX7" fmla="*/ 149349 w 656262"/>
                <a:gd name="connsiteY7" fmla="*/ 604039 h 611024"/>
                <a:gd name="connsiteX8" fmla="*/ 2 w 656262"/>
                <a:gd name="connsiteY8" fmla="*/ 328629 h 611024"/>
                <a:gd name="connsiteX9" fmla="*/ 327966 w 656262"/>
                <a:gd name="connsiteY9" fmla="*/ 0 h 611024"/>
                <a:gd name="connsiteX10" fmla="*/ 656263 w 656262"/>
                <a:gd name="connsiteY10" fmla="*/ 328297 h 611024"/>
                <a:gd name="connsiteX11" fmla="*/ 500596 w 656262"/>
                <a:gd name="connsiteY11" fmla="*/ 607698 h 611024"/>
                <a:gd name="connsiteX12" fmla="*/ 494942 w 656262"/>
                <a:gd name="connsiteY12" fmla="*/ 611024 h 61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6262" h="611024">
                  <a:moveTo>
                    <a:pt x="494942" y="611024"/>
                  </a:moveTo>
                  <a:lnTo>
                    <a:pt x="477978" y="582419"/>
                  </a:lnTo>
                  <a:lnTo>
                    <a:pt x="482635" y="579758"/>
                  </a:lnTo>
                  <a:cubicBezTo>
                    <a:pt x="570447" y="525208"/>
                    <a:pt x="623001" y="431409"/>
                    <a:pt x="623001" y="328629"/>
                  </a:cubicBezTo>
                  <a:cubicBezTo>
                    <a:pt x="623001" y="165978"/>
                    <a:pt x="490618" y="33595"/>
                    <a:pt x="327966" y="33595"/>
                  </a:cubicBezTo>
                  <a:cubicBezTo>
                    <a:pt x="165315" y="33595"/>
                    <a:pt x="32932" y="165978"/>
                    <a:pt x="32932" y="328629"/>
                  </a:cubicBezTo>
                  <a:cubicBezTo>
                    <a:pt x="32932" y="428748"/>
                    <a:pt x="83157" y="521217"/>
                    <a:pt x="167310" y="576099"/>
                  </a:cubicBezTo>
                  <a:lnTo>
                    <a:pt x="149349" y="604039"/>
                  </a:lnTo>
                  <a:cubicBezTo>
                    <a:pt x="55883" y="543170"/>
                    <a:pt x="2" y="440057"/>
                    <a:pt x="2" y="328629"/>
                  </a:cubicBezTo>
                  <a:cubicBezTo>
                    <a:pt x="-663" y="147351"/>
                    <a:pt x="146688" y="0"/>
                    <a:pt x="327966" y="0"/>
                  </a:cubicBezTo>
                  <a:cubicBezTo>
                    <a:pt x="509245" y="0"/>
                    <a:pt x="656263" y="147351"/>
                    <a:pt x="656263" y="328297"/>
                  </a:cubicBezTo>
                  <a:cubicBezTo>
                    <a:pt x="656263" y="442718"/>
                    <a:pt x="598054" y="547161"/>
                    <a:pt x="500596" y="607698"/>
                  </a:cubicBezTo>
                  <a:lnTo>
                    <a:pt x="494942" y="611024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9D408057-C161-68E0-CA91-EE58D01BF46E}"/>
                </a:ext>
              </a:extLst>
            </p:cNvPr>
            <p:cNvSpPr/>
            <p:nvPr/>
          </p:nvSpPr>
          <p:spPr>
            <a:xfrm>
              <a:off x="5587619" y="3260874"/>
              <a:ext cx="361558" cy="235495"/>
            </a:xfrm>
            <a:custGeom>
              <a:avLst/>
              <a:gdLst>
                <a:gd name="connsiteX0" fmla="*/ 278404 w 361558"/>
                <a:gd name="connsiteY0" fmla="*/ 235495 h 235495"/>
                <a:gd name="connsiteX1" fmla="*/ 83155 w 361558"/>
                <a:gd name="connsiteY1" fmla="*/ 235495 h 235495"/>
                <a:gd name="connsiteX2" fmla="*/ 0 w 361558"/>
                <a:gd name="connsiteY2" fmla="*/ 152340 h 235495"/>
                <a:gd name="connsiteX3" fmla="*/ 0 w 361558"/>
                <a:gd name="connsiteY3" fmla="*/ 0 h 235495"/>
                <a:gd name="connsiteX4" fmla="*/ 361559 w 361558"/>
                <a:gd name="connsiteY4" fmla="*/ 0 h 235495"/>
                <a:gd name="connsiteX5" fmla="*/ 361559 w 361558"/>
                <a:gd name="connsiteY5" fmla="*/ 152340 h 235495"/>
                <a:gd name="connsiteX6" fmla="*/ 278404 w 361558"/>
                <a:gd name="connsiteY6" fmla="*/ 235495 h 235495"/>
                <a:gd name="connsiteX7" fmla="*/ 33262 w 361558"/>
                <a:gd name="connsiteY7" fmla="*/ 33262 h 235495"/>
                <a:gd name="connsiteX8" fmla="*/ 33262 w 361558"/>
                <a:gd name="connsiteY8" fmla="*/ 152340 h 235495"/>
                <a:gd name="connsiteX9" fmla="*/ 83155 w 361558"/>
                <a:gd name="connsiteY9" fmla="*/ 202233 h 235495"/>
                <a:gd name="connsiteX10" fmla="*/ 278404 w 361558"/>
                <a:gd name="connsiteY10" fmla="*/ 202233 h 235495"/>
                <a:gd name="connsiteX11" fmla="*/ 328297 w 361558"/>
                <a:gd name="connsiteY11" fmla="*/ 152340 h 235495"/>
                <a:gd name="connsiteX12" fmla="*/ 328297 w 361558"/>
                <a:gd name="connsiteY12" fmla="*/ 33262 h 235495"/>
                <a:gd name="connsiteX13" fmla="*/ 33262 w 361558"/>
                <a:gd name="connsiteY13" fmla="*/ 33262 h 23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1558" h="235495">
                  <a:moveTo>
                    <a:pt x="278404" y="235495"/>
                  </a:moveTo>
                  <a:lnTo>
                    <a:pt x="83155" y="235495"/>
                  </a:lnTo>
                  <a:cubicBezTo>
                    <a:pt x="37254" y="235495"/>
                    <a:pt x="0" y="198242"/>
                    <a:pt x="0" y="152340"/>
                  </a:cubicBezTo>
                  <a:lnTo>
                    <a:pt x="0" y="0"/>
                  </a:lnTo>
                  <a:lnTo>
                    <a:pt x="361559" y="0"/>
                  </a:lnTo>
                  <a:lnTo>
                    <a:pt x="361559" y="152340"/>
                  </a:lnTo>
                  <a:cubicBezTo>
                    <a:pt x="361559" y="198242"/>
                    <a:pt x="324305" y="235495"/>
                    <a:pt x="278404" y="235495"/>
                  </a:cubicBezTo>
                  <a:close/>
                  <a:moveTo>
                    <a:pt x="33262" y="33262"/>
                  </a:moveTo>
                  <a:lnTo>
                    <a:pt x="33262" y="152340"/>
                  </a:lnTo>
                  <a:cubicBezTo>
                    <a:pt x="33262" y="179948"/>
                    <a:pt x="55548" y="202233"/>
                    <a:pt x="83155" y="202233"/>
                  </a:cubicBezTo>
                  <a:lnTo>
                    <a:pt x="278404" y="202233"/>
                  </a:lnTo>
                  <a:cubicBezTo>
                    <a:pt x="306011" y="202233"/>
                    <a:pt x="328297" y="179948"/>
                    <a:pt x="328297" y="152340"/>
                  </a:cubicBezTo>
                  <a:lnTo>
                    <a:pt x="328297" y="33262"/>
                  </a:lnTo>
                  <a:lnTo>
                    <a:pt x="33262" y="33262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3781D56-4CB0-5EF9-4CB9-AB42D3A4D244}"/>
                </a:ext>
              </a:extLst>
            </p:cNvPr>
            <p:cNvSpPr/>
            <p:nvPr/>
          </p:nvSpPr>
          <p:spPr>
            <a:xfrm>
              <a:off x="5652480" y="3018726"/>
              <a:ext cx="77500" cy="195913"/>
            </a:xfrm>
            <a:custGeom>
              <a:avLst/>
              <a:gdLst>
                <a:gd name="connsiteX0" fmla="*/ 77501 w 77500"/>
                <a:gd name="connsiteY0" fmla="*/ 195914 h 195913"/>
                <a:gd name="connsiteX1" fmla="*/ 44239 w 77500"/>
                <a:gd name="connsiteY1" fmla="*/ 195914 h 195913"/>
                <a:gd name="connsiteX2" fmla="*/ 0 w 77500"/>
                <a:gd name="connsiteY2" fmla="*/ 12972 h 195913"/>
                <a:gd name="connsiteX3" fmla="*/ 30601 w 77500"/>
                <a:gd name="connsiteY3" fmla="*/ 0 h 195913"/>
                <a:gd name="connsiteX4" fmla="*/ 77501 w 77500"/>
                <a:gd name="connsiteY4" fmla="*/ 195914 h 19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0" h="195913">
                  <a:moveTo>
                    <a:pt x="77501" y="195914"/>
                  </a:moveTo>
                  <a:lnTo>
                    <a:pt x="44239" y="195914"/>
                  </a:lnTo>
                  <a:cubicBezTo>
                    <a:pt x="44239" y="118080"/>
                    <a:pt x="665" y="13970"/>
                    <a:pt x="0" y="12972"/>
                  </a:cubicBezTo>
                  <a:lnTo>
                    <a:pt x="30601" y="0"/>
                  </a:lnTo>
                  <a:cubicBezTo>
                    <a:pt x="32597" y="4657"/>
                    <a:pt x="77501" y="111428"/>
                    <a:pt x="77501" y="195914"/>
                  </a:cubicBez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330AA0E-F760-9957-B913-5EBD836CCBED}"/>
                </a:ext>
              </a:extLst>
            </p:cNvPr>
            <p:cNvSpPr/>
            <p:nvPr/>
          </p:nvSpPr>
          <p:spPr>
            <a:xfrm>
              <a:off x="5649819" y="3017396"/>
              <a:ext cx="133713" cy="42242"/>
            </a:xfrm>
            <a:custGeom>
              <a:avLst/>
              <a:gdLst>
                <a:gd name="connsiteX0" fmla="*/ 66857 w 133713"/>
                <a:gd name="connsiteY0" fmla="*/ 42243 h 42242"/>
                <a:gd name="connsiteX1" fmla="*/ 0 w 133713"/>
                <a:gd name="connsiteY1" fmla="*/ 1996 h 42242"/>
                <a:gd name="connsiteX2" fmla="*/ 33262 w 133713"/>
                <a:gd name="connsiteY2" fmla="*/ 1996 h 42242"/>
                <a:gd name="connsiteX3" fmla="*/ 66857 w 133713"/>
                <a:gd name="connsiteY3" fmla="*/ 8981 h 42242"/>
                <a:gd name="connsiteX4" fmla="*/ 101117 w 133713"/>
                <a:gd name="connsiteY4" fmla="*/ 0 h 42242"/>
                <a:gd name="connsiteX5" fmla="*/ 133714 w 133713"/>
                <a:gd name="connsiteY5" fmla="*/ 1996 h 42242"/>
                <a:gd name="connsiteX6" fmla="*/ 66857 w 133713"/>
                <a:gd name="connsiteY6" fmla="*/ 42243 h 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713" h="42242">
                  <a:moveTo>
                    <a:pt x="66857" y="42243"/>
                  </a:moveTo>
                  <a:cubicBezTo>
                    <a:pt x="28273" y="42243"/>
                    <a:pt x="0" y="25279"/>
                    <a:pt x="0" y="1996"/>
                  </a:cubicBezTo>
                  <a:lnTo>
                    <a:pt x="33262" y="1996"/>
                  </a:lnTo>
                  <a:cubicBezTo>
                    <a:pt x="33262" y="1996"/>
                    <a:pt x="45902" y="8981"/>
                    <a:pt x="66857" y="8981"/>
                  </a:cubicBezTo>
                  <a:cubicBezTo>
                    <a:pt x="87812" y="8981"/>
                    <a:pt x="99454" y="2328"/>
                    <a:pt x="101117" y="0"/>
                  </a:cubicBezTo>
                  <a:lnTo>
                    <a:pt x="133714" y="1996"/>
                  </a:lnTo>
                  <a:cubicBezTo>
                    <a:pt x="133714" y="25279"/>
                    <a:pt x="105441" y="42243"/>
                    <a:pt x="66857" y="42243"/>
                  </a:cubicBez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4465E11C-13B5-7D0B-76C8-CDFBAC049ED9}"/>
                </a:ext>
              </a:extLst>
            </p:cNvPr>
            <p:cNvSpPr/>
            <p:nvPr/>
          </p:nvSpPr>
          <p:spPr>
            <a:xfrm>
              <a:off x="5803490" y="3018726"/>
              <a:ext cx="77168" cy="195913"/>
            </a:xfrm>
            <a:custGeom>
              <a:avLst/>
              <a:gdLst>
                <a:gd name="connsiteX0" fmla="*/ 33262 w 77168"/>
                <a:gd name="connsiteY0" fmla="*/ 195914 h 195913"/>
                <a:gd name="connsiteX1" fmla="*/ 0 w 77168"/>
                <a:gd name="connsiteY1" fmla="*/ 195914 h 195913"/>
                <a:gd name="connsiteX2" fmla="*/ 46567 w 77168"/>
                <a:gd name="connsiteY2" fmla="*/ 0 h 195913"/>
                <a:gd name="connsiteX3" fmla="*/ 77168 w 77168"/>
                <a:gd name="connsiteY3" fmla="*/ 12972 h 195913"/>
                <a:gd name="connsiteX4" fmla="*/ 32929 w 77168"/>
                <a:gd name="connsiteY4" fmla="*/ 195914 h 19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68" h="195913">
                  <a:moveTo>
                    <a:pt x="33262" y="195914"/>
                  </a:moveTo>
                  <a:lnTo>
                    <a:pt x="0" y="195914"/>
                  </a:lnTo>
                  <a:cubicBezTo>
                    <a:pt x="0" y="111428"/>
                    <a:pt x="44904" y="4657"/>
                    <a:pt x="46567" y="0"/>
                  </a:cubicBezTo>
                  <a:lnTo>
                    <a:pt x="77168" y="12972"/>
                  </a:lnTo>
                  <a:cubicBezTo>
                    <a:pt x="77168" y="12972"/>
                    <a:pt x="32929" y="118080"/>
                    <a:pt x="32929" y="195914"/>
                  </a:cubicBez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ABB5A739-FED6-BD18-879A-23EAF9ED9C70}"/>
                </a:ext>
              </a:extLst>
            </p:cNvPr>
            <p:cNvSpPr/>
            <p:nvPr/>
          </p:nvSpPr>
          <p:spPr>
            <a:xfrm>
              <a:off x="5750270" y="3017396"/>
              <a:ext cx="134046" cy="42242"/>
            </a:xfrm>
            <a:custGeom>
              <a:avLst/>
              <a:gdLst>
                <a:gd name="connsiteX0" fmla="*/ 66857 w 134046"/>
                <a:gd name="connsiteY0" fmla="*/ 42243 h 42242"/>
                <a:gd name="connsiteX1" fmla="*/ 0 w 134046"/>
                <a:gd name="connsiteY1" fmla="*/ 1996 h 42242"/>
                <a:gd name="connsiteX2" fmla="*/ 33262 w 134046"/>
                <a:gd name="connsiteY2" fmla="*/ 1996 h 42242"/>
                <a:gd name="connsiteX3" fmla="*/ 32929 w 134046"/>
                <a:gd name="connsiteY3" fmla="*/ 0 h 42242"/>
                <a:gd name="connsiteX4" fmla="*/ 67189 w 134046"/>
                <a:gd name="connsiteY4" fmla="*/ 8981 h 42242"/>
                <a:gd name="connsiteX5" fmla="*/ 101449 w 134046"/>
                <a:gd name="connsiteY5" fmla="*/ 0 h 42242"/>
                <a:gd name="connsiteX6" fmla="*/ 134046 w 134046"/>
                <a:gd name="connsiteY6" fmla="*/ 1996 h 42242"/>
                <a:gd name="connsiteX7" fmla="*/ 67189 w 134046"/>
                <a:gd name="connsiteY7" fmla="*/ 42243 h 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46" h="42242">
                  <a:moveTo>
                    <a:pt x="66857" y="42243"/>
                  </a:moveTo>
                  <a:cubicBezTo>
                    <a:pt x="27940" y="42243"/>
                    <a:pt x="0" y="25279"/>
                    <a:pt x="0" y="1996"/>
                  </a:cubicBezTo>
                  <a:lnTo>
                    <a:pt x="33262" y="1996"/>
                  </a:lnTo>
                  <a:cubicBezTo>
                    <a:pt x="33262" y="1996"/>
                    <a:pt x="32929" y="0"/>
                    <a:pt x="32929" y="0"/>
                  </a:cubicBezTo>
                  <a:cubicBezTo>
                    <a:pt x="34593" y="2328"/>
                    <a:pt x="45902" y="8981"/>
                    <a:pt x="67189" y="8981"/>
                  </a:cubicBezTo>
                  <a:cubicBezTo>
                    <a:pt x="88477" y="8981"/>
                    <a:pt x="99786" y="2328"/>
                    <a:pt x="101449" y="0"/>
                  </a:cubicBezTo>
                  <a:lnTo>
                    <a:pt x="134046" y="1996"/>
                  </a:lnTo>
                  <a:cubicBezTo>
                    <a:pt x="134046" y="25279"/>
                    <a:pt x="105773" y="42243"/>
                    <a:pt x="67189" y="42243"/>
                  </a:cubicBez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965FAABD-2A3B-15BE-C79E-67B7FEDC30BE}"/>
                </a:ext>
              </a:extLst>
            </p:cNvPr>
            <p:cNvSpPr/>
            <p:nvPr/>
          </p:nvSpPr>
          <p:spPr>
            <a:xfrm>
              <a:off x="5870346" y="2806514"/>
              <a:ext cx="98123" cy="93133"/>
            </a:xfrm>
            <a:custGeom>
              <a:avLst/>
              <a:gdLst>
                <a:gd name="connsiteX0" fmla="*/ 71181 w 98123"/>
                <a:gd name="connsiteY0" fmla="*/ 93134 h 93133"/>
                <a:gd name="connsiteX1" fmla="*/ 0 w 98123"/>
                <a:gd name="connsiteY1" fmla="*/ 28938 h 93133"/>
                <a:gd name="connsiteX2" fmla="*/ 16631 w 98123"/>
                <a:gd name="connsiteY2" fmla="*/ 0 h 93133"/>
                <a:gd name="connsiteX3" fmla="*/ 98123 w 98123"/>
                <a:gd name="connsiteY3" fmla="*/ 73509 h 93133"/>
                <a:gd name="connsiteX4" fmla="*/ 71181 w 98123"/>
                <a:gd name="connsiteY4" fmla="*/ 93134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23" h="93133">
                  <a:moveTo>
                    <a:pt x="71181" y="93134"/>
                  </a:moveTo>
                  <a:cubicBezTo>
                    <a:pt x="52554" y="67189"/>
                    <a:pt x="27940" y="44904"/>
                    <a:pt x="0" y="28938"/>
                  </a:cubicBezTo>
                  <a:lnTo>
                    <a:pt x="16631" y="0"/>
                  </a:lnTo>
                  <a:cubicBezTo>
                    <a:pt x="48563" y="18294"/>
                    <a:pt x="76835" y="43573"/>
                    <a:pt x="98123" y="73509"/>
                  </a:cubicBezTo>
                  <a:lnTo>
                    <a:pt x="71181" y="93134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EB24389-3DD0-85F7-34A0-8375291D65D7}"/>
                </a:ext>
              </a:extLst>
            </p:cNvPr>
            <p:cNvSpPr/>
            <p:nvPr/>
          </p:nvSpPr>
          <p:spPr>
            <a:xfrm>
              <a:off x="5681418" y="3463108"/>
              <a:ext cx="174293" cy="115751"/>
            </a:xfrm>
            <a:custGeom>
              <a:avLst/>
              <a:gdLst>
                <a:gd name="connsiteX0" fmla="*/ 87147 w 174293"/>
                <a:gd name="connsiteY0" fmla="*/ 115752 h 115751"/>
                <a:gd name="connsiteX1" fmla="*/ 0 w 174293"/>
                <a:gd name="connsiteY1" fmla="*/ 28605 h 115751"/>
                <a:gd name="connsiteX2" fmla="*/ 0 w 174293"/>
                <a:gd name="connsiteY2" fmla="*/ 0 h 115751"/>
                <a:gd name="connsiteX3" fmla="*/ 174293 w 174293"/>
                <a:gd name="connsiteY3" fmla="*/ 0 h 115751"/>
                <a:gd name="connsiteX4" fmla="*/ 174293 w 174293"/>
                <a:gd name="connsiteY4" fmla="*/ 28605 h 115751"/>
                <a:gd name="connsiteX5" fmla="*/ 87147 w 174293"/>
                <a:gd name="connsiteY5" fmla="*/ 115752 h 115751"/>
                <a:gd name="connsiteX6" fmla="*/ 33595 w 174293"/>
                <a:gd name="connsiteY6" fmla="*/ 33262 h 115751"/>
                <a:gd name="connsiteX7" fmla="*/ 87147 w 174293"/>
                <a:gd name="connsiteY7" fmla="*/ 82490 h 115751"/>
                <a:gd name="connsiteX8" fmla="*/ 140699 w 174293"/>
                <a:gd name="connsiteY8" fmla="*/ 33262 h 115751"/>
                <a:gd name="connsiteX9" fmla="*/ 33262 w 174293"/>
                <a:gd name="connsiteY9" fmla="*/ 33262 h 11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293" h="115751">
                  <a:moveTo>
                    <a:pt x="87147" y="115752"/>
                  </a:moveTo>
                  <a:cubicBezTo>
                    <a:pt x="39249" y="115752"/>
                    <a:pt x="0" y="76503"/>
                    <a:pt x="0" y="28605"/>
                  </a:cubicBezTo>
                  <a:lnTo>
                    <a:pt x="0" y="0"/>
                  </a:lnTo>
                  <a:lnTo>
                    <a:pt x="174293" y="0"/>
                  </a:lnTo>
                  <a:lnTo>
                    <a:pt x="174293" y="28605"/>
                  </a:lnTo>
                  <a:cubicBezTo>
                    <a:pt x="174293" y="76503"/>
                    <a:pt x="135044" y="115752"/>
                    <a:pt x="87147" y="115752"/>
                  </a:cubicBezTo>
                  <a:close/>
                  <a:moveTo>
                    <a:pt x="33595" y="33262"/>
                  </a:moveTo>
                  <a:cubicBezTo>
                    <a:pt x="35923" y="60870"/>
                    <a:pt x="59206" y="82490"/>
                    <a:pt x="87147" y="82490"/>
                  </a:cubicBezTo>
                  <a:cubicBezTo>
                    <a:pt x="115087" y="82490"/>
                    <a:pt x="138370" y="60870"/>
                    <a:pt x="140699" y="33262"/>
                  </a:cubicBezTo>
                  <a:lnTo>
                    <a:pt x="33262" y="33262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3D6901A9-31DD-D2A9-1DB0-E52F570DC2D5}"/>
                </a:ext>
              </a:extLst>
            </p:cNvPr>
            <p:cNvSpPr/>
            <p:nvPr/>
          </p:nvSpPr>
          <p:spPr>
            <a:xfrm>
              <a:off x="5658467" y="3362323"/>
              <a:ext cx="220194" cy="33262"/>
            </a:xfrm>
            <a:custGeom>
              <a:avLst/>
              <a:gdLst>
                <a:gd name="connsiteX0" fmla="*/ 0 w 220194"/>
                <a:gd name="connsiteY0" fmla="*/ 0 h 33262"/>
                <a:gd name="connsiteX1" fmla="*/ 220195 w 220194"/>
                <a:gd name="connsiteY1" fmla="*/ 0 h 33262"/>
                <a:gd name="connsiteX2" fmla="*/ 220195 w 220194"/>
                <a:gd name="connsiteY2" fmla="*/ 33262 h 33262"/>
                <a:gd name="connsiteX3" fmla="*/ 0 w 220194"/>
                <a:gd name="connsiteY3" fmla="*/ 33262 h 3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194" h="33262">
                  <a:moveTo>
                    <a:pt x="0" y="0"/>
                  </a:moveTo>
                  <a:lnTo>
                    <a:pt x="220195" y="0"/>
                  </a:lnTo>
                  <a:lnTo>
                    <a:pt x="220195" y="33262"/>
                  </a:lnTo>
                  <a:lnTo>
                    <a:pt x="0" y="33262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002958A2-5D0F-FC73-07D2-B0C2DFAE0BAF}"/>
                </a:ext>
              </a:extLst>
            </p:cNvPr>
            <p:cNvSpPr/>
            <p:nvPr/>
          </p:nvSpPr>
          <p:spPr>
            <a:xfrm>
              <a:off x="5751933" y="2574013"/>
              <a:ext cx="33262" cy="56212"/>
            </a:xfrm>
            <a:custGeom>
              <a:avLst/>
              <a:gdLst>
                <a:gd name="connsiteX0" fmla="*/ 0 w 33262"/>
                <a:gd name="connsiteY0" fmla="*/ 0 h 56212"/>
                <a:gd name="connsiteX1" fmla="*/ 33262 w 33262"/>
                <a:gd name="connsiteY1" fmla="*/ 0 h 56212"/>
                <a:gd name="connsiteX2" fmla="*/ 33262 w 33262"/>
                <a:gd name="connsiteY2" fmla="*/ 56213 h 56212"/>
                <a:gd name="connsiteX3" fmla="*/ 0 w 33262"/>
                <a:gd name="connsiteY3" fmla="*/ 56213 h 5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62" h="56212">
                  <a:moveTo>
                    <a:pt x="0" y="0"/>
                  </a:moveTo>
                  <a:lnTo>
                    <a:pt x="33262" y="0"/>
                  </a:lnTo>
                  <a:lnTo>
                    <a:pt x="33262" y="56213"/>
                  </a:lnTo>
                  <a:lnTo>
                    <a:pt x="0" y="56213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BBB1C7CA-C690-DEF3-9183-8E7D4BCDB25A}"/>
                </a:ext>
              </a:extLst>
            </p:cNvPr>
            <p:cNvSpPr/>
            <p:nvPr/>
          </p:nvSpPr>
          <p:spPr>
            <a:xfrm rot="20931001">
              <a:off x="5329118" y="3060488"/>
              <a:ext cx="56212" cy="33262"/>
            </a:xfrm>
            <a:custGeom>
              <a:avLst/>
              <a:gdLst>
                <a:gd name="connsiteX0" fmla="*/ 0 w 56212"/>
                <a:gd name="connsiteY0" fmla="*/ 0 h 33262"/>
                <a:gd name="connsiteX1" fmla="*/ 56213 w 56212"/>
                <a:gd name="connsiteY1" fmla="*/ 0 h 33262"/>
                <a:gd name="connsiteX2" fmla="*/ 56213 w 56212"/>
                <a:gd name="connsiteY2" fmla="*/ 33262 h 33262"/>
                <a:gd name="connsiteX3" fmla="*/ 0 w 56212"/>
                <a:gd name="connsiteY3" fmla="*/ 33262 h 3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12" h="33262">
                  <a:moveTo>
                    <a:pt x="0" y="0"/>
                  </a:moveTo>
                  <a:lnTo>
                    <a:pt x="56213" y="0"/>
                  </a:lnTo>
                  <a:lnTo>
                    <a:pt x="56213" y="33262"/>
                  </a:lnTo>
                  <a:lnTo>
                    <a:pt x="0" y="33262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C86C6AF4-5642-F106-F8F5-85FB9ABDA180}"/>
                </a:ext>
              </a:extLst>
            </p:cNvPr>
            <p:cNvSpPr/>
            <p:nvPr/>
          </p:nvSpPr>
          <p:spPr>
            <a:xfrm rot="16867801">
              <a:off x="6166419" y="3049293"/>
              <a:ext cx="33262" cy="56212"/>
            </a:xfrm>
            <a:custGeom>
              <a:avLst/>
              <a:gdLst>
                <a:gd name="connsiteX0" fmla="*/ 0 w 33262"/>
                <a:gd name="connsiteY0" fmla="*/ 0 h 56212"/>
                <a:gd name="connsiteX1" fmla="*/ 33262 w 33262"/>
                <a:gd name="connsiteY1" fmla="*/ 0 h 56212"/>
                <a:gd name="connsiteX2" fmla="*/ 33262 w 33262"/>
                <a:gd name="connsiteY2" fmla="*/ 56213 h 56212"/>
                <a:gd name="connsiteX3" fmla="*/ 0 w 33262"/>
                <a:gd name="connsiteY3" fmla="*/ 56213 h 5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62" h="56212">
                  <a:moveTo>
                    <a:pt x="0" y="0"/>
                  </a:moveTo>
                  <a:lnTo>
                    <a:pt x="33262" y="0"/>
                  </a:lnTo>
                  <a:lnTo>
                    <a:pt x="33262" y="56213"/>
                  </a:lnTo>
                  <a:lnTo>
                    <a:pt x="0" y="56213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8247CDEC-F2B6-C0AD-48A9-B949A181DD92}"/>
                </a:ext>
              </a:extLst>
            </p:cNvPr>
            <p:cNvSpPr/>
            <p:nvPr/>
          </p:nvSpPr>
          <p:spPr>
            <a:xfrm rot="18001199">
              <a:off x="5979513" y="2645197"/>
              <a:ext cx="52554" cy="33262"/>
            </a:xfrm>
            <a:custGeom>
              <a:avLst/>
              <a:gdLst>
                <a:gd name="connsiteX0" fmla="*/ 0 w 52554"/>
                <a:gd name="connsiteY0" fmla="*/ 0 h 33262"/>
                <a:gd name="connsiteX1" fmla="*/ 52554 w 52554"/>
                <a:gd name="connsiteY1" fmla="*/ 0 h 33262"/>
                <a:gd name="connsiteX2" fmla="*/ 52554 w 52554"/>
                <a:gd name="connsiteY2" fmla="*/ 33262 h 33262"/>
                <a:gd name="connsiteX3" fmla="*/ 0 w 52554"/>
                <a:gd name="connsiteY3" fmla="*/ 33262 h 3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54" h="33262">
                  <a:moveTo>
                    <a:pt x="0" y="0"/>
                  </a:moveTo>
                  <a:lnTo>
                    <a:pt x="52554" y="0"/>
                  </a:lnTo>
                  <a:lnTo>
                    <a:pt x="52554" y="33262"/>
                  </a:lnTo>
                  <a:lnTo>
                    <a:pt x="0" y="33262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B836936-6072-720C-7E05-34046085A2F4}"/>
                </a:ext>
              </a:extLst>
            </p:cNvPr>
            <p:cNvSpPr/>
            <p:nvPr/>
          </p:nvSpPr>
          <p:spPr>
            <a:xfrm rot="19800600">
              <a:off x="6121598" y="2828924"/>
              <a:ext cx="62200" cy="33262"/>
            </a:xfrm>
            <a:custGeom>
              <a:avLst/>
              <a:gdLst>
                <a:gd name="connsiteX0" fmla="*/ 0 w 62200"/>
                <a:gd name="connsiteY0" fmla="*/ 0 h 33262"/>
                <a:gd name="connsiteX1" fmla="*/ 62200 w 62200"/>
                <a:gd name="connsiteY1" fmla="*/ 0 h 33262"/>
                <a:gd name="connsiteX2" fmla="*/ 62200 w 62200"/>
                <a:gd name="connsiteY2" fmla="*/ 33262 h 33262"/>
                <a:gd name="connsiteX3" fmla="*/ 0 w 62200"/>
                <a:gd name="connsiteY3" fmla="*/ 33262 h 3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00" h="33262">
                  <a:moveTo>
                    <a:pt x="0" y="0"/>
                  </a:moveTo>
                  <a:lnTo>
                    <a:pt x="62200" y="0"/>
                  </a:lnTo>
                  <a:lnTo>
                    <a:pt x="62200" y="33262"/>
                  </a:lnTo>
                  <a:lnTo>
                    <a:pt x="0" y="33262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1E6DBF52-0886-F701-F97D-FADB3557F17C}"/>
                </a:ext>
              </a:extLst>
            </p:cNvPr>
            <p:cNvSpPr/>
            <p:nvPr/>
          </p:nvSpPr>
          <p:spPr>
            <a:xfrm rot="19798200">
              <a:off x="5514918" y="2635641"/>
              <a:ext cx="33262" cy="52554"/>
            </a:xfrm>
            <a:custGeom>
              <a:avLst/>
              <a:gdLst>
                <a:gd name="connsiteX0" fmla="*/ 0 w 33262"/>
                <a:gd name="connsiteY0" fmla="*/ 0 h 52554"/>
                <a:gd name="connsiteX1" fmla="*/ 33262 w 33262"/>
                <a:gd name="connsiteY1" fmla="*/ 0 h 52554"/>
                <a:gd name="connsiteX2" fmla="*/ 33262 w 33262"/>
                <a:gd name="connsiteY2" fmla="*/ 52554 h 52554"/>
                <a:gd name="connsiteX3" fmla="*/ 0 w 33262"/>
                <a:gd name="connsiteY3" fmla="*/ 52554 h 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62" h="52554">
                  <a:moveTo>
                    <a:pt x="0" y="0"/>
                  </a:moveTo>
                  <a:lnTo>
                    <a:pt x="33262" y="0"/>
                  </a:lnTo>
                  <a:lnTo>
                    <a:pt x="33262" y="52554"/>
                  </a:lnTo>
                  <a:lnTo>
                    <a:pt x="0" y="52554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3F8F630C-6B10-6B91-CCAE-0D1DDC2C3D3C}"/>
                </a:ext>
              </a:extLst>
            </p:cNvPr>
            <p:cNvSpPr/>
            <p:nvPr/>
          </p:nvSpPr>
          <p:spPr>
            <a:xfrm rot="18000001">
              <a:off x="5368103" y="2815144"/>
              <a:ext cx="33262" cy="61202"/>
            </a:xfrm>
            <a:custGeom>
              <a:avLst/>
              <a:gdLst>
                <a:gd name="connsiteX0" fmla="*/ 0 w 33262"/>
                <a:gd name="connsiteY0" fmla="*/ 0 h 61202"/>
                <a:gd name="connsiteX1" fmla="*/ 33262 w 33262"/>
                <a:gd name="connsiteY1" fmla="*/ 0 h 61202"/>
                <a:gd name="connsiteX2" fmla="*/ 33262 w 33262"/>
                <a:gd name="connsiteY2" fmla="*/ 61202 h 61202"/>
                <a:gd name="connsiteX3" fmla="*/ 0 w 33262"/>
                <a:gd name="connsiteY3" fmla="*/ 61202 h 6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62" h="61202">
                  <a:moveTo>
                    <a:pt x="0" y="0"/>
                  </a:moveTo>
                  <a:lnTo>
                    <a:pt x="33262" y="0"/>
                  </a:lnTo>
                  <a:lnTo>
                    <a:pt x="33262" y="61202"/>
                  </a:lnTo>
                  <a:lnTo>
                    <a:pt x="0" y="61202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1DE2A213-6164-B155-A2E6-FB50732F1395}"/>
              </a:ext>
            </a:extLst>
          </p:cNvPr>
          <p:cNvGrpSpPr/>
          <p:nvPr/>
        </p:nvGrpSpPr>
        <p:grpSpPr>
          <a:xfrm>
            <a:off x="479446" y="5258547"/>
            <a:ext cx="1035242" cy="798676"/>
            <a:chOff x="5601552" y="3048655"/>
            <a:chExt cx="671639" cy="518161"/>
          </a:xfrm>
          <a:solidFill>
            <a:schemeClr val="bg2"/>
          </a:solidFill>
        </p:grpSpPr>
        <p:grpSp>
          <p:nvGrpSpPr>
            <p:cNvPr id="273" name="Graphic 270">
              <a:extLst>
                <a:ext uri="{FF2B5EF4-FFF2-40B4-BE49-F238E27FC236}">
                  <a16:creationId xmlns:a16="http://schemas.microsoft.com/office/drawing/2014/main" id="{7FE2B5D8-8EAF-1FDA-5731-EC1296E8F04A}"/>
                </a:ext>
              </a:extLst>
            </p:cNvPr>
            <p:cNvGrpSpPr/>
            <p:nvPr/>
          </p:nvGrpSpPr>
          <p:grpSpPr>
            <a:xfrm>
              <a:off x="5827408" y="3048655"/>
              <a:ext cx="220275" cy="236495"/>
              <a:chOff x="5827408" y="3048655"/>
              <a:chExt cx="220275" cy="236495"/>
            </a:xfrm>
            <a:grpFill/>
          </p:grpSpPr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604A2B53-AFE5-FB3F-04E9-F9CD05926A4C}"/>
                  </a:ext>
                </a:extLst>
              </p:cNvPr>
              <p:cNvSpPr/>
              <p:nvPr/>
            </p:nvSpPr>
            <p:spPr>
              <a:xfrm>
                <a:off x="5878268" y="3048655"/>
                <a:ext cx="118039" cy="151733"/>
              </a:xfrm>
              <a:custGeom>
                <a:avLst/>
                <a:gdLst>
                  <a:gd name="connsiteX0" fmla="*/ 59016 w 118039"/>
                  <a:gd name="connsiteY0" fmla="*/ 151734 h 151733"/>
                  <a:gd name="connsiteX1" fmla="*/ 764 w 118039"/>
                  <a:gd name="connsiteY1" fmla="*/ 78832 h 151733"/>
                  <a:gd name="connsiteX2" fmla="*/ 14891 w 118039"/>
                  <a:gd name="connsiteY2" fmla="*/ 16743 h 151733"/>
                  <a:gd name="connsiteX3" fmla="*/ 58842 w 118039"/>
                  <a:gd name="connsiteY3" fmla="*/ 0 h 151733"/>
                  <a:gd name="connsiteX4" fmla="*/ 103490 w 118039"/>
                  <a:gd name="connsiteY4" fmla="*/ 17092 h 151733"/>
                  <a:gd name="connsiteX5" fmla="*/ 117093 w 118039"/>
                  <a:gd name="connsiteY5" fmla="*/ 79006 h 151733"/>
                  <a:gd name="connsiteX6" fmla="*/ 117093 w 118039"/>
                  <a:gd name="connsiteY6" fmla="*/ 79006 h 151733"/>
                  <a:gd name="connsiteX7" fmla="*/ 58842 w 118039"/>
                  <a:gd name="connsiteY7" fmla="*/ 151734 h 151733"/>
                  <a:gd name="connsiteX8" fmla="*/ 59016 w 118039"/>
                  <a:gd name="connsiteY8" fmla="*/ 17441 h 151733"/>
                  <a:gd name="connsiteX9" fmla="*/ 27972 w 118039"/>
                  <a:gd name="connsiteY9" fmla="*/ 28428 h 151733"/>
                  <a:gd name="connsiteX10" fmla="*/ 18205 w 118039"/>
                  <a:gd name="connsiteY10" fmla="*/ 77088 h 151733"/>
                  <a:gd name="connsiteX11" fmla="*/ 59016 w 118039"/>
                  <a:gd name="connsiteY11" fmla="*/ 134119 h 151733"/>
                  <a:gd name="connsiteX12" fmla="*/ 99827 w 118039"/>
                  <a:gd name="connsiteY12" fmla="*/ 76913 h 151733"/>
                  <a:gd name="connsiteX13" fmla="*/ 99827 w 118039"/>
                  <a:gd name="connsiteY13" fmla="*/ 76913 h 151733"/>
                  <a:gd name="connsiteX14" fmla="*/ 90584 w 118039"/>
                  <a:gd name="connsiteY14" fmla="*/ 28603 h 151733"/>
                  <a:gd name="connsiteX15" fmla="*/ 59016 w 118039"/>
                  <a:gd name="connsiteY15" fmla="*/ 17266 h 15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039" h="151733">
                    <a:moveTo>
                      <a:pt x="59016" y="151734"/>
                    </a:moveTo>
                    <a:cubicBezTo>
                      <a:pt x="27972" y="151734"/>
                      <a:pt x="5124" y="123131"/>
                      <a:pt x="764" y="78832"/>
                    </a:cubicBezTo>
                    <a:cubicBezTo>
                      <a:pt x="-2026" y="50927"/>
                      <a:pt x="2857" y="30172"/>
                      <a:pt x="14891" y="16743"/>
                    </a:cubicBezTo>
                    <a:cubicBezTo>
                      <a:pt x="25007" y="5581"/>
                      <a:pt x="39831" y="0"/>
                      <a:pt x="58842" y="0"/>
                    </a:cubicBezTo>
                    <a:cubicBezTo>
                      <a:pt x="77852" y="0"/>
                      <a:pt x="93374" y="5755"/>
                      <a:pt x="103490" y="17092"/>
                    </a:cubicBezTo>
                    <a:cubicBezTo>
                      <a:pt x="115524" y="30521"/>
                      <a:pt x="120233" y="51450"/>
                      <a:pt x="117093" y="79006"/>
                    </a:cubicBezTo>
                    <a:lnTo>
                      <a:pt x="117093" y="79006"/>
                    </a:lnTo>
                    <a:cubicBezTo>
                      <a:pt x="112210" y="123131"/>
                      <a:pt x="89363" y="151734"/>
                      <a:pt x="58842" y="151734"/>
                    </a:cubicBezTo>
                    <a:close/>
                    <a:moveTo>
                      <a:pt x="59016" y="17441"/>
                    </a:moveTo>
                    <a:cubicBezTo>
                      <a:pt x="44889" y="17441"/>
                      <a:pt x="34599" y="21103"/>
                      <a:pt x="27972" y="28428"/>
                    </a:cubicBezTo>
                    <a:cubicBezTo>
                      <a:pt x="19251" y="38021"/>
                      <a:pt x="15938" y="54415"/>
                      <a:pt x="18205" y="77088"/>
                    </a:cubicBezTo>
                    <a:cubicBezTo>
                      <a:pt x="21519" y="111795"/>
                      <a:pt x="37564" y="134119"/>
                      <a:pt x="59016" y="134119"/>
                    </a:cubicBezTo>
                    <a:cubicBezTo>
                      <a:pt x="80468" y="134119"/>
                      <a:pt x="95990" y="111620"/>
                      <a:pt x="99827" y="76913"/>
                    </a:cubicBezTo>
                    <a:lnTo>
                      <a:pt x="99827" y="76913"/>
                    </a:lnTo>
                    <a:cubicBezTo>
                      <a:pt x="102269" y="54415"/>
                      <a:pt x="99130" y="38195"/>
                      <a:pt x="90584" y="28603"/>
                    </a:cubicBezTo>
                    <a:cubicBezTo>
                      <a:pt x="83956" y="21103"/>
                      <a:pt x="73317" y="17266"/>
                      <a:pt x="59016" y="17266"/>
                    </a:cubicBezTo>
                    <a:close/>
                  </a:path>
                </a:pathLst>
              </a:custGeom>
              <a:grpFill/>
              <a:ln w="17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75" name="Graphic 270">
                <a:extLst>
                  <a:ext uri="{FF2B5EF4-FFF2-40B4-BE49-F238E27FC236}">
                    <a16:creationId xmlns:a16="http://schemas.microsoft.com/office/drawing/2014/main" id="{F5946ED8-DA63-10C0-2A93-4DD1D1159D02}"/>
                  </a:ext>
                </a:extLst>
              </p:cNvPr>
              <p:cNvGrpSpPr/>
              <p:nvPr/>
            </p:nvGrpSpPr>
            <p:grpSpPr>
              <a:xfrm>
                <a:off x="5827408" y="3201086"/>
                <a:ext cx="220275" cy="84064"/>
                <a:chOff x="5827408" y="3201086"/>
                <a:chExt cx="220275" cy="84064"/>
              </a:xfrm>
              <a:grpFill/>
            </p:grpSpPr>
            <p:grpSp>
              <p:nvGrpSpPr>
                <p:cNvPr id="276" name="Graphic 270">
                  <a:extLst>
                    <a:ext uri="{FF2B5EF4-FFF2-40B4-BE49-F238E27FC236}">
                      <a16:creationId xmlns:a16="http://schemas.microsoft.com/office/drawing/2014/main" id="{BB61485B-8159-E15B-A1E1-95109DE4E273}"/>
                    </a:ext>
                  </a:extLst>
                </p:cNvPr>
                <p:cNvGrpSpPr/>
                <p:nvPr/>
              </p:nvGrpSpPr>
              <p:grpSpPr>
                <a:xfrm>
                  <a:off x="5827408" y="3201086"/>
                  <a:ext cx="220275" cy="84064"/>
                  <a:chOff x="5827408" y="3201086"/>
                  <a:chExt cx="220275" cy="84064"/>
                </a:xfrm>
                <a:grpFill/>
              </p:grpSpPr>
              <p:sp>
                <p:nvSpPr>
                  <p:cNvPr id="277" name="Freeform: Shape 276">
                    <a:extLst>
                      <a:ext uri="{FF2B5EF4-FFF2-40B4-BE49-F238E27FC236}">
                        <a16:creationId xmlns:a16="http://schemas.microsoft.com/office/drawing/2014/main" id="{7AB42226-F8AC-F9B9-8E94-26F168ABA4B0}"/>
                      </a:ext>
                    </a:extLst>
                  </p:cNvPr>
                  <p:cNvSpPr/>
                  <p:nvPr/>
                </p:nvSpPr>
                <p:spPr>
                  <a:xfrm>
                    <a:off x="5827408" y="3201086"/>
                    <a:ext cx="70983" cy="84064"/>
                  </a:xfrm>
                  <a:custGeom>
                    <a:avLst/>
                    <a:gdLst>
                      <a:gd name="connsiteX0" fmla="*/ 17441 w 70983"/>
                      <a:gd name="connsiteY0" fmla="*/ 84064 h 84064"/>
                      <a:gd name="connsiteX1" fmla="*/ 0 w 70983"/>
                      <a:gd name="connsiteY1" fmla="*/ 84064 h 84064"/>
                      <a:gd name="connsiteX2" fmla="*/ 0 w 70983"/>
                      <a:gd name="connsiteY2" fmla="*/ 40986 h 84064"/>
                      <a:gd name="connsiteX3" fmla="*/ 23719 w 70983"/>
                      <a:gd name="connsiteY3" fmla="*/ 15871 h 84064"/>
                      <a:gd name="connsiteX4" fmla="*/ 64356 w 70983"/>
                      <a:gd name="connsiteY4" fmla="*/ 0 h 84064"/>
                      <a:gd name="connsiteX5" fmla="*/ 70984 w 70983"/>
                      <a:gd name="connsiteY5" fmla="*/ 16220 h 84064"/>
                      <a:gd name="connsiteX6" fmla="*/ 29824 w 70983"/>
                      <a:gd name="connsiteY6" fmla="*/ 32265 h 84064"/>
                      <a:gd name="connsiteX7" fmla="*/ 17615 w 70983"/>
                      <a:gd name="connsiteY7" fmla="*/ 43950 h 84064"/>
                      <a:gd name="connsiteX8" fmla="*/ 17615 w 70983"/>
                      <a:gd name="connsiteY8" fmla="*/ 84064 h 8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83" h="84064">
                        <a:moveTo>
                          <a:pt x="17441" y="84064"/>
                        </a:moveTo>
                        <a:lnTo>
                          <a:pt x="0" y="84064"/>
                        </a:lnTo>
                        <a:lnTo>
                          <a:pt x="0" y="40986"/>
                        </a:lnTo>
                        <a:cubicBezTo>
                          <a:pt x="1570" y="34358"/>
                          <a:pt x="8023" y="21626"/>
                          <a:pt x="23719" y="15871"/>
                        </a:cubicBezTo>
                        <a:cubicBezTo>
                          <a:pt x="38893" y="10290"/>
                          <a:pt x="64182" y="0"/>
                          <a:pt x="64356" y="0"/>
                        </a:cubicBezTo>
                        <a:lnTo>
                          <a:pt x="70984" y="16220"/>
                        </a:lnTo>
                        <a:cubicBezTo>
                          <a:pt x="70984" y="16220"/>
                          <a:pt x="45171" y="26684"/>
                          <a:pt x="29824" y="32265"/>
                        </a:cubicBezTo>
                        <a:cubicBezTo>
                          <a:pt x="21103" y="35405"/>
                          <a:pt x="18313" y="41858"/>
                          <a:pt x="17615" y="43950"/>
                        </a:cubicBezTo>
                        <a:lnTo>
                          <a:pt x="17615" y="84064"/>
                        </a:lnTo>
                        <a:close/>
                      </a:path>
                    </a:pathLst>
                  </a:custGeom>
                  <a:grpFill/>
                  <a:ln w="173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9DC80031-3B63-9EB0-D39A-EC1DBF3E93A8}"/>
                      </a:ext>
                    </a:extLst>
                  </p:cNvPr>
                  <p:cNvSpPr/>
                  <p:nvPr/>
                </p:nvSpPr>
                <p:spPr>
                  <a:xfrm>
                    <a:off x="5976700" y="3201086"/>
                    <a:ext cx="70983" cy="84064"/>
                  </a:xfrm>
                  <a:custGeom>
                    <a:avLst/>
                    <a:gdLst>
                      <a:gd name="connsiteX0" fmla="*/ 70809 w 70983"/>
                      <a:gd name="connsiteY0" fmla="*/ 84064 h 84064"/>
                      <a:gd name="connsiteX1" fmla="*/ 53368 w 70983"/>
                      <a:gd name="connsiteY1" fmla="*/ 84064 h 84064"/>
                      <a:gd name="connsiteX2" fmla="*/ 53368 w 70983"/>
                      <a:gd name="connsiteY2" fmla="*/ 43950 h 84064"/>
                      <a:gd name="connsiteX3" fmla="*/ 41160 w 70983"/>
                      <a:gd name="connsiteY3" fmla="*/ 32265 h 84064"/>
                      <a:gd name="connsiteX4" fmla="*/ 0 w 70983"/>
                      <a:gd name="connsiteY4" fmla="*/ 16220 h 84064"/>
                      <a:gd name="connsiteX5" fmla="*/ 6627 w 70983"/>
                      <a:gd name="connsiteY5" fmla="*/ 0 h 84064"/>
                      <a:gd name="connsiteX6" fmla="*/ 47264 w 70983"/>
                      <a:gd name="connsiteY6" fmla="*/ 15871 h 84064"/>
                      <a:gd name="connsiteX7" fmla="*/ 70809 w 70983"/>
                      <a:gd name="connsiteY7" fmla="*/ 40986 h 84064"/>
                      <a:gd name="connsiteX8" fmla="*/ 70809 w 70983"/>
                      <a:gd name="connsiteY8" fmla="*/ 42730 h 84064"/>
                      <a:gd name="connsiteX9" fmla="*/ 70984 w 70983"/>
                      <a:gd name="connsiteY9" fmla="*/ 84064 h 8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983" h="84064">
                        <a:moveTo>
                          <a:pt x="70809" y="84064"/>
                        </a:moveTo>
                        <a:lnTo>
                          <a:pt x="53368" y="84064"/>
                        </a:lnTo>
                        <a:lnTo>
                          <a:pt x="53368" y="43950"/>
                        </a:lnTo>
                        <a:cubicBezTo>
                          <a:pt x="52671" y="42032"/>
                          <a:pt x="49880" y="35405"/>
                          <a:pt x="41160" y="32265"/>
                        </a:cubicBezTo>
                        <a:cubicBezTo>
                          <a:pt x="25638" y="26684"/>
                          <a:pt x="0" y="16220"/>
                          <a:pt x="0" y="16220"/>
                        </a:cubicBezTo>
                        <a:lnTo>
                          <a:pt x="6627" y="0"/>
                        </a:lnTo>
                        <a:cubicBezTo>
                          <a:pt x="6627" y="0"/>
                          <a:pt x="31916" y="10290"/>
                          <a:pt x="47264" y="15871"/>
                        </a:cubicBezTo>
                        <a:cubicBezTo>
                          <a:pt x="62961" y="21626"/>
                          <a:pt x="69414" y="34358"/>
                          <a:pt x="70809" y="40986"/>
                        </a:cubicBezTo>
                        <a:lnTo>
                          <a:pt x="70809" y="42730"/>
                        </a:lnTo>
                        <a:cubicBezTo>
                          <a:pt x="70809" y="42730"/>
                          <a:pt x="70984" y="84064"/>
                          <a:pt x="70984" y="84064"/>
                        </a:cubicBezTo>
                        <a:close/>
                      </a:path>
                    </a:pathLst>
                  </a:custGeom>
                  <a:grpFill/>
                  <a:ln w="173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6F3F0979-D4EA-DFA2-AC23-BFB7F5B8CE22}"/>
                    </a:ext>
                  </a:extLst>
                </p:cNvPr>
                <p:cNvSpPr/>
                <p:nvPr/>
              </p:nvSpPr>
              <p:spPr>
                <a:xfrm>
                  <a:off x="5928913" y="3243467"/>
                  <a:ext cx="17440" cy="32265"/>
                </a:xfrm>
                <a:custGeom>
                  <a:avLst/>
                  <a:gdLst>
                    <a:gd name="connsiteX0" fmla="*/ 0 w 17440"/>
                    <a:gd name="connsiteY0" fmla="*/ 0 h 32265"/>
                    <a:gd name="connsiteX1" fmla="*/ 17441 w 17440"/>
                    <a:gd name="connsiteY1" fmla="*/ 0 h 32265"/>
                    <a:gd name="connsiteX2" fmla="*/ 17441 w 17440"/>
                    <a:gd name="connsiteY2" fmla="*/ 32265 h 32265"/>
                    <a:gd name="connsiteX3" fmla="*/ 0 w 17440"/>
                    <a:gd name="connsiteY3" fmla="*/ 32265 h 32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40" h="32265">
                      <a:moveTo>
                        <a:pt x="0" y="0"/>
                      </a:moveTo>
                      <a:lnTo>
                        <a:pt x="17441" y="0"/>
                      </a:lnTo>
                      <a:lnTo>
                        <a:pt x="17441" y="32265"/>
                      </a:lnTo>
                      <a:lnTo>
                        <a:pt x="0" y="32265"/>
                      </a:lnTo>
                      <a:close/>
                    </a:path>
                  </a:pathLst>
                </a:custGeom>
                <a:grpFill/>
                <a:ln w="17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280" name="Graphic 270">
              <a:extLst>
                <a:ext uri="{FF2B5EF4-FFF2-40B4-BE49-F238E27FC236}">
                  <a16:creationId xmlns:a16="http://schemas.microsoft.com/office/drawing/2014/main" id="{4D929908-53D6-E611-DA01-906F8683D474}"/>
                </a:ext>
              </a:extLst>
            </p:cNvPr>
            <p:cNvGrpSpPr/>
            <p:nvPr/>
          </p:nvGrpSpPr>
          <p:grpSpPr>
            <a:xfrm>
              <a:off x="5601552" y="3330321"/>
              <a:ext cx="220275" cy="236495"/>
              <a:chOff x="5601552" y="3330321"/>
              <a:chExt cx="220275" cy="236495"/>
            </a:xfrm>
            <a:grpFill/>
          </p:grpSpPr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9984F36F-7238-B741-EC10-9729612DD0CB}"/>
                  </a:ext>
                </a:extLst>
              </p:cNvPr>
              <p:cNvSpPr/>
              <p:nvPr/>
            </p:nvSpPr>
            <p:spPr>
              <a:xfrm>
                <a:off x="5652586" y="3330321"/>
                <a:ext cx="118039" cy="151733"/>
              </a:xfrm>
              <a:custGeom>
                <a:avLst/>
                <a:gdLst>
                  <a:gd name="connsiteX0" fmla="*/ 59016 w 118039"/>
                  <a:gd name="connsiteY0" fmla="*/ 151734 h 151733"/>
                  <a:gd name="connsiteX1" fmla="*/ 764 w 118039"/>
                  <a:gd name="connsiteY1" fmla="*/ 78832 h 151733"/>
                  <a:gd name="connsiteX2" fmla="*/ 14891 w 118039"/>
                  <a:gd name="connsiteY2" fmla="*/ 16743 h 151733"/>
                  <a:gd name="connsiteX3" fmla="*/ 58842 w 118039"/>
                  <a:gd name="connsiteY3" fmla="*/ 0 h 151733"/>
                  <a:gd name="connsiteX4" fmla="*/ 103490 w 118039"/>
                  <a:gd name="connsiteY4" fmla="*/ 17092 h 151733"/>
                  <a:gd name="connsiteX5" fmla="*/ 117093 w 118039"/>
                  <a:gd name="connsiteY5" fmla="*/ 79006 h 151733"/>
                  <a:gd name="connsiteX6" fmla="*/ 117093 w 118039"/>
                  <a:gd name="connsiteY6" fmla="*/ 79006 h 151733"/>
                  <a:gd name="connsiteX7" fmla="*/ 58842 w 118039"/>
                  <a:gd name="connsiteY7" fmla="*/ 151734 h 151733"/>
                  <a:gd name="connsiteX8" fmla="*/ 59016 w 118039"/>
                  <a:gd name="connsiteY8" fmla="*/ 17441 h 151733"/>
                  <a:gd name="connsiteX9" fmla="*/ 27972 w 118039"/>
                  <a:gd name="connsiteY9" fmla="*/ 28428 h 151733"/>
                  <a:gd name="connsiteX10" fmla="*/ 18205 w 118039"/>
                  <a:gd name="connsiteY10" fmla="*/ 77088 h 151733"/>
                  <a:gd name="connsiteX11" fmla="*/ 59016 w 118039"/>
                  <a:gd name="connsiteY11" fmla="*/ 134119 h 151733"/>
                  <a:gd name="connsiteX12" fmla="*/ 99827 w 118039"/>
                  <a:gd name="connsiteY12" fmla="*/ 76913 h 151733"/>
                  <a:gd name="connsiteX13" fmla="*/ 99827 w 118039"/>
                  <a:gd name="connsiteY13" fmla="*/ 76913 h 151733"/>
                  <a:gd name="connsiteX14" fmla="*/ 90584 w 118039"/>
                  <a:gd name="connsiteY14" fmla="*/ 28603 h 151733"/>
                  <a:gd name="connsiteX15" fmla="*/ 59016 w 118039"/>
                  <a:gd name="connsiteY15" fmla="*/ 17266 h 15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039" h="151733">
                    <a:moveTo>
                      <a:pt x="59016" y="151734"/>
                    </a:moveTo>
                    <a:cubicBezTo>
                      <a:pt x="27972" y="151734"/>
                      <a:pt x="5124" y="123131"/>
                      <a:pt x="764" y="78832"/>
                    </a:cubicBezTo>
                    <a:cubicBezTo>
                      <a:pt x="-2026" y="50927"/>
                      <a:pt x="2857" y="30172"/>
                      <a:pt x="14891" y="16743"/>
                    </a:cubicBezTo>
                    <a:cubicBezTo>
                      <a:pt x="25007" y="5581"/>
                      <a:pt x="39831" y="0"/>
                      <a:pt x="58842" y="0"/>
                    </a:cubicBezTo>
                    <a:cubicBezTo>
                      <a:pt x="77852" y="0"/>
                      <a:pt x="93374" y="5755"/>
                      <a:pt x="103490" y="17092"/>
                    </a:cubicBezTo>
                    <a:cubicBezTo>
                      <a:pt x="115524" y="30521"/>
                      <a:pt x="120233" y="51450"/>
                      <a:pt x="117093" y="79006"/>
                    </a:cubicBezTo>
                    <a:lnTo>
                      <a:pt x="117093" y="79006"/>
                    </a:lnTo>
                    <a:cubicBezTo>
                      <a:pt x="112210" y="123131"/>
                      <a:pt x="89363" y="151734"/>
                      <a:pt x="58842" y="151734"/>
                    </a:cubicBezTo>
                    <a:close/>
                    <a:moveTo>
                      <a:pt x="59016" y="17441"/>
                    </a:moveTo>
                    <a:cubicBezTo>
                      <a:pt x="44889" y="17441"/>
                      <a:pt x="34599" y="21103"/>
                      <a:pt x="27972" y="28428"/>
                    </a:cubicBezTo>
                    <a:cubicBezTo>
                      <a:pt x="19251" y="38021"/>
                      <a:pt x="15938" y="54415"/>
                      <a:pt x="18205" y="77088"/>
                    </a:cubicBezTo>
                    <a:cubicBezTo>
                      <a:pt x="21519" y="111795"/>
                      <a:pt x="37564" y="134119"/>
                      <a:pt x="59016" y="134119"/>
                    </a:cubicBezTo>
                    <a:cubicBezTo>
                      <a:pt x="80468" y="134119"/>
                      <a:pt x="95990" y="111620"/>
                      <a:pt x="99827" y="76913"/>
                    </a:cubicBezTo>
                    <a:lnTo>
                      <a:pt x="99827" y="76913"/>
                    </a:lnTo>
                    <a:cubicBezTo>
                      <a:pt x="102269" y="54415"/>
                      <a:pt x="99130" y="38195"/>
                      <a:pt x="90584" y="28603"/>
                    </a:cubicBezTo>
                    <a:cubicBezTo>
                      <a:pt x="83956" y="21103"/>
                      <a:pt x="73317" y="17266"/>
                      <a:pt x="59016" y="17266"/>
                    </a:cubicBezTo>
                    <a:close/>
                  </a:path>
                </a:pathLst>
              </a:custGeom>
              <a:grpFill/>
              <a:ln w="17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82" name="Graphic 270">
                <a:extLst>
                  <a:ext uri="{FF2B5EF4-FFF2-40B4-BE49-F238E27FC236}">
                    <a16:creationId xmlns:a16="http://schemas.microsoft.com/office/drawing/2014/main" id="{3A392978-4BF5-569F-018B-BA7C8A25A4DF}"/>
                  </a:ext>
                </a:extLst>
              </p:cNvPr>
              <p:cNvGrpSpPr/>
              <p:nvPr/>
            </p:nvGrpSpPr>
            <p:grpSpPr>
              <a:xfrm>
                <a:off x="5601552" y="3482753"/>
                <a:ext cx="220275" cy="84064"/>
                <a:chOff x="5601552" y="3482753"/>
                <a:chExt cx="220275" cy="84064"/>
              </a:xfrm>
              <a:grpFill/>
            </p:grpSpPr>
            <p:grpSp>
              <p:nvGrpSpPr>
                <p:cNvPr id="283" name="Graphic 270">
                  <a:extLst>
                    <a:ext uri="{FF2B5EF4-FFF2-40B4-BE49-F238E27FC236}">
                      <a16:creationId xmlns:a16="http://schemas.microsoft.com/office/drawing/2014/main" id="{92E5B293-A2FA-0BB7-ED5C-CC09FEC1F99D}"/>
                    </a:ext>
                  </a:extLst>
                </p:cNvPr>
                <p:cNvGrpSpPr/>
                <p:nvPr/>
              </p:nvGrpSpPr>
              <p:grpSpPr>
                <a:xfrm>
                  <a:off x="5601552" y="3482753"/>
                  <a:ext cx="220275" cy="84064"/>
                  <a:chOff x="5601552" y="3482753"/>
                  <a:chExt cx="220275" cy="84064"/>
                </a:xfrm>
                <a:grpFill/>
              </p:grpSpPr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24A302AD-7B4E-0209-9EA3-10D4F9114204}"/>
                      </a:ext>
                    </a:extLst>
                  </p:cNvPr>
                  <p:cNvSpPr/>
                  <p:nvPr/>
                </p:nvSpPr>
                <p:spPr>
                  <a:xfrm>
                    <a:off x="5601552" y="3482753"/>
                    <a:ext cx="70983" cy="84064"/>
                  </a:xfrm>
                  <a:custGeom>
                    <a:avLst/>
                    <a:gdLst>
                      <a:gd name="connsiteX0" fmla="*/ 17441 w 70983"/>
                      <a:gd name="connsiteY0" fmla="*/ 84064 h 84064"/>
                      <a:gd name="connsiteX1" fmla="*/ 0 w 70983"/>
                      <a:gd name="connsiteY1" fmla="*/ 84064 h 84064"/>
                      <a:gd name="connsiteX2" fmla="*/ 0 w 70983"/>
                      <a:gd name="connsiteY2" fmla="*/ 40986 h 84064"/>
                      <a:gd name="connsiteX3" fmla="*/ 23719 w 70983"/>
                      <a:gd name="connsiteY3" fmla="*/ 15871 h 84064"/>
                      <a:gd name="connsiteX4" fmla="*/ 64356 w 70983"/>
                      <a:gd name="connsiteY4" fmla="*/ 0 h 84064"/>
                      <a:gd name="connsiteX5" fmla="*/ 70984 w 70983"/>
                      <a:gd name="connsiteY5" fmla="*/ 16220 h 84064"/>
                      <a:gd name="connsiteX6" fmla="*/ 29824 w 70983"/>
                      <a:gd name="connsiteY6" fmla="*/ 32265 h 84064"/>
                      <a:gd name="connsiteX7" fmla="*/ 17615 w 70983"/>
                      <a:gd name="connsiteY7" fmla="*/ 43950 h 84064"/>
                      <a:gd name="connsiteX8" fmla="*/ 17615 w 70983"/>
                      <a:gd name="connsiteY8" fmla="*/ 84064 h 8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83" h="84064">
                        <a:moveTo>
                          <a:pt x="17441" y="84064"/>
                        </a:moveTo>
                        <a:lnTo>
                          <a:pt x="0" y="84064"/>
                        </a:lnTo>
                        <a:lnTo>
                          <a:pt x="0" y="40986"/>
                        </a:lnTo>
                        <a:cubicBezTo>
                          <a:pt x="1570" y="34358"/>
                          <a:pt x="8023" y="21626"/>
                          <a:pt x="23719" y="15871"/>
                        </a:cubicBezTo>
                        <a:cubicBezTo>
                          <a:pt x="38893" y="10290"/>
                          <a:pt x="64356" y="0"/>
                          <a:pt x="64356" y="0"/>
                        </a:cubicBezTo>
                        <a:lnTo>
                          <a:pt x="70984" y="16220"/>
                        </a:lnTo>
                        <a:cubicBezTo>
                          <a:pt x="70984" y="16220"/>
                          <a:pt x="45171" y="26684"/>
                          <a:pt x="29824" y="32265"/>
                        </a:cubicBezTo>
                        <a:cubicBezTo>
                          <a:pt x="21103" y="35405"/>
                          <a:pt x="18313" y="41858"/>
                          <a:pt x="17615" y="43950"/>
                        </a:cubicBezTo>
                        <a:lnTo>
                          <a:pt x="17615" y="84064"/>
                        </a:lnTo>
                        <a:close/>
                      </a:path>
                    </a:pathLst>
                  </a:custGeom>
                  <a:grpFill/>
                  <a:ln w="173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id="{ACA8DF06-D48F-6814-3E50-6112E25B4A5B}"/>
                      </a:ext>
                    </a:extLst>
                  </p:cNvPr>
                  <p:cNvSpPr/>
                  <p:nvPr/>
                </p:nvSpPr>
                <p:spPr>
                  <a:xfrm>
                    <a:off x="5750844" y="3482753"/>
                    <a:ext cx="70983" cy="84064"/>
                  </a:xfrm>
                  <a:custGeom>
                    <a:avLst/>
                    <a:gdLst>
                      <a:gd name="connsiteX0" fmla="*/ 70809 w 70983"/>
                      <a:gd name="connsiteY0" fmla="*/ 84064 h 84064"/>
                      <a:gd name="connsiteX1" fmla="*/ 53368 w 70983"/>
                      <a:gd name="connsiteY1" fmla="*/ 84064 h 84064"/>
                      <a:gd name="connsiteX2" fmla="*/ 53368 w 70983"/>
                      <a:gd name="connsiteY2" fmla="*/ 43950 h 84064"/>
                      <a:gd name="connsiteX3" fmla="*/ 41160 w 70983"/>
                      <a:gd name="connsiteY3" fmla="*/ 32265 h 84064"/>
                      <a:gd name="connsiteX4" fmla="*/ 0 w 70983"/>
                      <a:gd name="connsiteY4" fmla="*/ 16220 h 84064"/>
                      <a:gd name="connsiteX5" fmla="*/ 6627 w 70983"/>
                      <a:gd name="connsiteY5" fmla="*/ 0 h 84064"/>
                      <a:gd name="connsiteX6" fmla="*/ 47264 w 70983"/>
                      <a:gd name="connsiteY6" fmla="*/ 15871 h 84064"/>
                      <a:gd name="connsiteX7" fmla="*/ 70809 w 70983"/>
                      <a:gd name="connsiteY7" fmla="*/ 40986 h 84064"/>
                      <a:gd name="connsiteX8" fmla="*/ 70809 w 70983"/>
                      <a:gd name="connsiteY8" fmla="*/ 42730 h 84064"/>
                      <a:gd name="connsiteX9" fmla="*/ 70984 w 70983"/>
                      <a:gd name="connsiteY9" fmla="*/ 84064 h 8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983" h="84064">
                        <a:moveTo>
                          <a:pt x="70809" y="84064"/>
                        </a:moveTo>
                        <a:lnTo>
                          <a:pt x="53368" y="84064"/>
                        </a:lnTo>
                        <a:lnTo>
                          <a:pt x="53368" y="43950"/>
                        </a:lnTo>
                        <a:cubicBezTo>
                          <a:pt x="52671" y="42032"/>
                          <a:pt x="49880" y="35405"/>
                          <a:pt x="41160" y="32265"/>
                        </a:cubicBezTo>
                        <a:cubicBezTo>
                          <a:pt x="25638" y="26684"/>
                          <a:pt x="0" y="16220"/>
                          <a:pt x="0" y="16220"/>
                        </a:cubicBezTo>
                        <a:lnTo>
                          <a:pt x="6627" y="0"/>
                        </a:lnTo>
                        <a:cubicBezTo>
                          <a:pt x="6627" y="0"/>
                          <a:pt x="31916" y="10290"/>
                          <a:pt x="47264" y="15871"/>
                        </a:cubicBezTo>
                        <a:cubicBezTo>
                          <a:pt x="62961" y="21626"/>
                          <a:pt x="69414" y="34358"/>
                          <a:pt x="70809" y="40986"/>
                        </a:cubicBezTo>
                        <a:lnTo>
                          <a:pt x="70809" y="42730"/>
                        </a:lnTo>
                        <a:cubicBezTo>
                          <a:pt x="70809" y="42730"/>
                          <a:pt x="70984" y="84064"/>
                          <a:pt x="70984" y="84064"/>
                        </a:cubicBezTo>
                        <a:close/>
                      </a:path>
                    </a:pathLst>
                  </a:custGeom>
                  <a:grpFill/>
                  <a:ln w="173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0C457EAC-4824-7CE5-E5C1-14B85C156925}"/>
                    </a:ext>
                  </a:extLst>
                </p:cNvPr>
                <p:cNvSpPr/>
                <p:nvPr/>
              </p:nvSpPr>
              <p:spPr>
                <a:xfrm>
                  <a:off x="5703056" y="3525134"/>
                  <a:ext cx="17440" cy="32265"/>
                </a:xfrm>
                <a:custGeom>
                  <a:avLst/>
                  <a:gdLst>
                    <a:gd name="connsiteX0" fmla="*/ 0 w 17440"/>
                    <a:gd name="connsiteY0" fmla="*/ 0 h 32265"/>
                    <a:gd name="connsiteX1" fmla="*/ 17441 w 17440"/>
                    <a:gd name="connsiteY1" fmla="*/ 0 h 32265"/>
                    <a:gd name="connsiteX2" fmla="*/ 17441 w 17440"/>
                    <a:gd name="connsiteY2" fmla="*/ 32265 h 32265"/>
                    <a:gd name="connsiteX3" fmla="*/ 0 w 17440"/>
                    <a:gd name="connsiteY3" fmla="*/ 32265 h 32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40" h="32265">
                      <a:moveTo>
                        <a:pt x="0" y="0"/>
                      </a:moveTo>
                      <a:lnTo>
                        <a:pt x="17441" y="0"/>
                      </a:lnTo>
                      <a:lnTo>
                        <a:pt x="17441" y="32265"/>
                      </a:lnTo>
                      <a:lnTo>
                        <a:pt x="0" y="32265"/>
                      </a:lnTo>
                      <a:close/>
                    </a:path>
                  </a:pathLst>
                </a:custGeom>
                <a:grpFill/>
                <a:ln w="17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287" name="Graphic 270">
              <a:extLst>
                <a:ext uri="{FF2B5EF4-FFF2-40B4-BE49-F238E27FC236}">
                  <a16:creationId xmlns:a16="http://schemas.microsoft.com/office/drawing/2014/main" id="{622D1293-E7D5-5B4D-7171-B79C76E1D1A2}"/>
                </a:ext>
              </a:extLst>
            </p:cNvPr>
            <p:cNvGrpSpPr/>
            <p:nvPr/>
          </p:nvGrpSpPr>
          <p:grpSpPr>
            <a:xfrm>
              <a:off x="6052916" y="3330321"/>
              <a:ext cx="220275" cy="236495"/>
              <a:chOff x="6052916" y="3330321"/>
              <a:chExt cx="220275" cy="236495"/>
            </a:xfrm>
            <a:grpFill/>
          </p:grpSpPr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8E7805E-B690-971B-0D38-7CED8AB69A83}"/>
                  </a:ext>
                </a:extLst>
              </p:cNvPr>
              <p:cNvSpPr/>
              <p:nvPr/>
            </p:nvSpPr>
            <p:spPr>
              <a:xfrm>
                <a:off x="6103776" y="3330321"/>
                <a:ext cx="118039" cy="151733"/>
              </a:xfrm>
              <a:custGeom>
                <a:avLst/>
                <a:gdLst>
                  <a:gd name="connsiteX0" fmla="*/ 59016 w 118039"/>
                  <a:gd name="connsiteY0" fmla="*/ 151734 h 151733"/>
                  <a:gd name="connsiteX1" fmla="*/ 764 w 118039"/>
                  <a:gd name="connsiteY1" fmla="*/ 78832 h 151733"/>
                  <a:gd name="connsiteX2" fmla="*/ 14891 w 118039"/>
                  <a:gd name="connsiteY2" fmla="*/ 16743 h 151733"/>
                  <a:gd name="connsiteX3" fmla="*/ 58842 w 118039"/>
                  <a:gd name="connsiteY3" fmla="*/ 0 h 151733"/>
                  <a:gd name="connsiteX4" fmla="*/ 103490 w 118039"/>
                  <a:gd name="connsiteY4" fmla="*/ 17092 h 151733"/>
                  <a:gd name="connsiteX5" fmla="*/ 117093 w 118039"/>
                  <a:gd name="connsiteY5" fmla="*/ 79006 h 151733"/>
                  <a:gd name="connsiteX6" fmla="*/ 117093 w 118039"/>
                  <a:gd name="connsiteY6" fmla="*/ 79006 h 151733"/>
                  <a:gd name="connsiteX7" fmla="*/ 58842 w 118039"/>
                  <a:gd name="connsiteY7" fmla="*/ 151734 h 151733"/>
                  <a:gd name="connsiteX8" fmla="*/ 59016 w 118039"/>
                  <a:gd name="connsiteY8" fmla="*/ 17441 h 151733"/>
                  <a:gd name="connsiteX9" fmla="*/ 27972 w 118039"/>
                  <a:gd name="connsiteY9" fmla="*/ 28428 h 151733"/>
                  <a:gd name="connsiteX10" fmla="*/ 18205 w 118039"/>
                  <a:gd name="connsiteY10" fmla="*/ 77088 h 151733"/>
                  <a:gd name="connsiteX11" fmla="*/ 59016 w 118039"/>
                  <a:gd name="connsiteY11" fmla="*/ 134119 h 151733"/>
                  <a:gd name="connsiteX12" fmla="*/ 100002 w 118039"/>
                  <a:gd name="connsiteY12" fmla="*/ 76913 h 151733"/>
                  <a:gd name="connsiteX13" fmla="*/ 100002 w 118039"/>
                  <a:gd name="connsiteY13" fmla="*/ 76913 h 151733"/>
                  <a:gd name="connsiteX14" fmla="*/ 90758 w 118039"/>
                  <a:gd name="connsiteY14" fmla="*/ 28603 h 151733"/>
                  <a:gd name="connsiteX15" fmla="*/ 59190 w 118039"/>
                  <a:gd name="connsiteY15" fmla="*/ 17266 h 15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039" h="151733">
                    <a:moveTo>
                      <a:pt x="59016" y="151734"/>
                    </a:moveTo>
                    <a:cubicBezTo>
                      <a:pt x="27972" y="151734"/>
                      <a:pt x="5124" y="123131"/>
                      <a:pt x="764" y="78832"/>
                    </a:cubicBezTo>
                    <a:cubicBezTo>
                      <a:pt x="-2026" y="50927"/>
                      <a:pt x="2857" y="30172"/>
                      <a:pt x="14891" y="16743"/>
                    </a:cubicBezTo>
                    <a:cubicBezTo>
                      <a:pt x="25007" y="5581"/>
                      <a:pt x="39831" y="0"/>
                      <a:pt x="58842" y="0"/>
                    </a:cubicBezTo>
                    <a:cubicBezTo>
                      <a:pt x="77852" y="0"/>
                      <a:pt x="93374" y="5755"/>
                      <a:pt x="103490" y="17092"/>
                    </a:cubicBezTo>
                    <a:cubicBezTo>
                      <a:pt x="115524" y="30521"/>
                      <a:pt x="120233" y="51450"/>
                      <a:pt x="117093" y="79006"/>
                    </a:cubicBezTo>
                    <a:lnTo>
                      <a:pt x="117093" y="79006"/>
                    </a:lnTo>
                    <a:cubicBezTo>
                      <a:pt x="112210" y="123131"/>
                      <a:pt x="89363" y="151734"/>
                      <a:pt x="58842" y="151734"/>
                    </a:cubicBezTo>
                    <a:close/>
                    <a:moveTo>
                      <a:pt x="59016" y="17441"/>
                    </a:moveTo>
                    <a:cubicBezTo>
                      <a:pt x="44889" y="17441"/>
                      <a:pt x="34599" y="21103"/>
                      <a:pt x="27972" y="28428"/>
                    </a:cubicBezTo>
                    <a:cubicBezTo>
                      <a:pt x="19251" y="38021"/>
                      <a:pt x="15938" y="54415"/>
                      <a:pt x="18205" y="77088"/>
                    </a:cubicBezTo>
                    <a:cubicBezTo>
                      <a:pt x="21519" y="111795"/>
                      <a:pt x="37564" y="134119"/>
                      <a:pt x="59016" y="134119"/>
                    </a:cubicBezTo>
                    <a:cubicBezTo>
                      <a:pt x="80468" y="134119"/>
                      <a:pt x="95990" y="111620"/>
                      <a:pt x="100002" y="76913"/>
                    </a:cubicBezTo>
                    <a:lnTo>
                      <a:pt x="100002" y="76913"/>
                    </a:lnTo>
                    <a:cubicBezTo>
                      <a:pt x="102443" y="54415"/>
                      <a:pt x="99304" y="38195"/>
                      <a:pt x="90758" y="28603"/>
                    </a:cubicBezTo>
                    <a:cubicBezTo>
                      <a:pt x="84131" y="21103"/>
                      <a:pt x="73492" y="17266"/>
                      <a:pt x="59190" y="17266"/>
                    </a:cubicBezTo>
                    <a:close/>
                  </a:path>
                </a:pathLst>
              </a:custGeom>
              <a:grpFill/>
              <a:ln w="17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89" name="Graphic 270">
                <a:extLst>
                  <a:ext uri="{FF2B5EF4-FFF2-40B4-BE49-F238E27FC236}">
                    <a16:creationId xmlns:a16="http://schemas.microsoft.com/office/drawing/2014/main" id="{BC0E158A-9BA5-E780-6F46-8704091BA98B}"/>
                  </a:ext>
                </a:extLst>
              </p:cNvPr>
              <p:cNvGrpSpPr/>
              <p:nvPr/>
            </p:nvGrpSpPr>
            <p:grpSpPr>
              <a:xfrm>
                <a:off x="6052916" y="3482753"/>
                <a:ext cx="220275" cy="84064"/>
                <a:chOff x="6052916" y="3482753"/>
                <a:chExt cx="220275" cy="84064"/>
              </a:xfrm>
              <a:grpFill/>
            </p:grpSpPr>
            <p:grpSp>
              <p:nvGrpSpPr>
                <p:cNvPr id="290" name="Graphic 270">
                  <a:extLst>
                    <a:ext uri="{FF2B5EF4-FFF2-40B4-BE49-F238E27FC236}">
                      <a16:creationId xmlns:a16="http://schemas.microsoft.com/office/drawing/2014/main" id="{0496F4A8-CEA7-B698-60A5-9E820CB35C13}"/>
                    </a:ext>
                  </a:extLst>
                </p:cNvPr>
                <p:cNvGrpSpPr/>
                <p:nvPr/>
              </p:nvGrpSpPr>
              <p:grpSpPr>
                <a:xfrm>
                  <a:off x="6052916" y="3482753"/>
                  <a:ext cx="220275" cy="84064"/>
                  <a:chOff x="6052916" y="3482753"/>
                  <a:chExt cx="220275" cy="84064"/>
                </a:xfrm>
                <a:grpFill/>
              </p:grpSpPr>
              <p:sp>
                <p:nvSpPr>
                  <p:cNvPr id="291" name="Freeform: Shape 290">
                    <a:extLst>
                      <a:ext uri="{FF2B5EF4-FFF2-40B4-BE49-F238E27FC236}">
                        <a16:creationId xmlns:a16="http://schemas.microsoft.com/office/drawing/2014/main" id="{BCC13E51-96B8-2D08-5398-F80FA0A841C9}"/>
                      </a:ext>
                    </a:extLst>
                  </p:cNvPr>
                  <p:cNvSpPr/>
                  <p:nvPr/>
                </p:nvSpPr>
                <p:spPr>
                  <a:xfrm>
                    <a:off x="6052916" y="3482753"/>
                    <a:ext cx="70983" cy="84064"/>
                  </a:xfrm>
                  <a:custGeom>
                    <a:avLst/>
                    <a:gdLst>
                      <a:gd name="connsiteX0" fmla="*/ 17441 w 70983"/>
                      <a:gd name="connsiteY0" fmla="*/ 84064 h 84064"/>
                      <a:gd name="connsiteX1" fmla="*/ 0 w 70983"/>
                      <a:gd name="connsiteY1" fmla="*/ 84064 h 84064"/>
                      <a:gd name="connsiteX2" fmla="*/ 0 w 70983"/>
                      <a:gd name="connsiteY2" fmla="*/ 40986 h 84064"/>
                      <a:gd name="connsiteX3" fmla="*/ 23719 w 70983"/>
                      <a:gd name="connsiteY3" fmla="*/ 15871 h 84064"/>
                      <a:gd name="connsiteX4" fmla="*/ 64356 w 70983"/>
                      <a:gd name="connsiteY4" fmla="*/ 0 h 84064"/>
                      <a:gd name="connsiteX5" fmla="*/ 70984 w 70983"/>
                      <a:gd name="connsiteY5" fmla="*/ 16220 h 84064"/>
                      <a:gd name="connsiteX6" fmla="*/ 29824 w 70983"/>
                      <a:gd name="connsiteY6" fmla="*/ 32265 h 84064"/>
                      <a:gd name="connsiteX7" fmla="*/ 17615 w 70983"/>
                      <a:gd name="connsiteY7" fmla="*/ 43950 h 84064"/>
                      <a:gd name="connsiteX8" fmla="*/ 17615 w 70983"/>
                      <a:gd name="connsiteY8" fmla="*/ 84064 h 8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83" h="84064">
                        <a:moveTo>
                          <a:pt x="17441" y="84064"/>
                        </a:moveTo>
                        <a:lnTo>
                          <a:pt x="0" y="84064"/>
                        </a:lnTo>
                        <a:lnTo>
                          <a:pt x="0" y="40986"/>
                        </a:lnTo>
                        <a:cubicBezTo>
                          <a:pt x="1570" y="34358"/>
                          <a:pt x="8023" y="21626"/>
                          <a:pt x="23719" y="15871"/>
                        </a:cubicBezTo>
                        <a:cubicBezTo>
                          <a:pt x="38893" y="10290"/>
                          <a:pt x="64182" y="0"/>
                          <a:pt x="64356" y="0"/>
                        </a:cubicBezTo>
                        <a:lnTo>
                          <a:pt x="70984" y="16220"/>
                        </a:lnTo>
                        <a:cubicBezTo>
                          <a:pt x="70984" y="16220"/>
                          <a:pt x="45171" y="26684"/>
                          <a:pt x="29824" y="32265"/>
                        </a:cubicBezTo>
                        <a:cubicBezTo>
                          <a:pt x="21103" y="35405"/>
                          <a:pt x="18313" y="41858"/>
                          <a:pt x="17615" y="43950"/>
                        </a:cubicBezTo>
                        <a:lnTo>
                          <a:pt x="17615" y="84064"/>
                        </a:lnTo>
                        <a:close/>
                      </a:path>
                    </a:pathLst>
                  </a:custGeom>
                  <a:grpFill/>
                  <a:ln w="173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292" name="Freeform: Shape 291">
                    <a:extLst>
                      <a:ext uri="{FF2B5EF4-FFF2-40B4-BE49-F238E27FC236}">
                        <a16:creationId xmlns:a16="http://schemas.microsoft.com/office/drawing/2014/main" id="{B11B06DE-AD9B-35C8-9DC2-99C6EC4F56C6}"/>
                      </a:ext>
                    </a:extLst>
                  </p:cNvPr>
                  <p:cNvSpPr/>
                  <p:nvPr/>
                </p:nvSpPr>
                <p:spPr>
                  <a:xfrm>
                    <a:off x="6202208" y="3482753"/>
                    <a:ext cx="70983" cy="84064"/>
                  </a:xfrm>
                  <a:custGeom>
                    <a:avLst/>
                    <a:gdLst>
                      <a:gd name="connsiteX0" fmla="*/ 70809 w 70983"/>
                      <a:gd name="connsiteY0" fmla="*/ 84064 h 84064"/>
                      <a:gd name="connsiteX1" fmla="*/ 53368 w 70983"/>
                      <a:gd name="connsiteY1" fmla="*/ 84064 h 84064"/>
                      <a:gd name="connsiteX2" fmla="*/ 53368 w 70983"/>
                      <a:gd name="connsiteY2" fmla="*/ 43950 h 84064"/>
                      <a:gd name="connsiteX3" fmla="*/ 41160 w 70983"/>
                      <a:gd name="connsiteY3" fmla="*/ 32265 h 84064"/>
                      <a:gd name="connsiteX4" fmla="*/ 0 w 70983"/>
                      <a:gd name="connsiteY4" fmla="*/ 16220 h 84064"/>
                      <a:gd name="connsiteX5" fmla="*/ 6627 w 70983"/>
                      <a:gd name="connsiteY5" fmla="*/ 0 h 84064"/>
                      <a:gd name="connsiteX6" fmla="*/ 47264 w 70983"/>
                      <a:gd name="connsiteY6" fmla="*/ 15871 h 84064"/>
                      <a:gd name="connsiteX7" fmla="*/ 70809 w 70983"/>
                      <a:gd name="connsiteY7" fmla="*/ 40986 h 84064"/>
                      <a:gd name="connsiteX8" fmla="*/ 70809 w 70983"/>
                      <a:gd name="connsiteY8" fmla="*/ 42730 h 84064"/>
                      <a:gd name="connsiteX9" fmla="*/ 70984 w 70983"/>
                      <a:gd name="connsiteY9" fmla="*/ 84064 h 8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983" h="84064">
                        <a:moveTo>
                          <a:pt x="70809" y="84064"/>
                        </a:moveTo>
                        <a:lnTo>
                          <a:pt x="53368" y="84064"/>
                        </a:lnTo>
                        <a:lnTo>
                          <a:pt x="53368" y="43950"/>
                        </a:lnTo>
                        <a:cubicBezTo>
                          <a:pt x="52671" y="42032"/>
                          <a:pt x="49880" y="35405"/>
                          <a:pt x="41160" y="32265"/>
                        </a:cubicBezTo>
                        <a:cubicBezTo>
                          <a:pt x="25638" y="26684"/>
                          <a:pt x="0" y="16220"/>
                          <a:pt x="0" y="16220"/>
                        </a:cubicBezTo>
                        <a:lnTo>
                          <a:pt x="6627" y="0"/>
                        </a:lnTo>
                        <a:cubicBezTo>
                          <a:pt x="6627" y="0"/>
                          <a:pt x="31916" y="10290"/>
                          <a:pt x="47264" y="15871"/>
                        </a:cubicBezTo>
                        <a:cubicBezTo>
                          <a:pt x="62961" y="21626"/>
                          <a:pt x="69414" y="34358"/>
                          <a:pt x="70809" y="40986"/>
                        </a:cubicBezTo>
                        <a:lnTo>
                          <a:pt x="70809" y="42730"/>
                        </a:lnTo>
                        <a:cubicBezTo>
                          <a:pt x="70809" y="42730"/>
                          <a:pt x="70984" y="84064"/>
                          <a:pt x="70984" y="84064"/>
                        </a:cubicBezTo>
                        <a:close/>
                      </a:path>
                    </a:pathLst>
                  </a:custGeom>
                  <a:grpFill/>
                  <a:ln w="173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F304C6A5-CDE5-F331-2E33-619D97628B18}"/>
                    </a:ext>
                  </a:extLst>
                </p:cNvPr>
                <p:cNvSpPr/>
                <p:nvPr/>
              </p:nvSpPr>
              <p:spPr>
                <a:xfrm>
                  <a:off x="6154421" y="3525134"/>
                  <a:ext cx="17440" cy="32265"/>
                </a:xfrm>
                <a:custGeom>
                  <a:avLst/>
                  <a:gdLst>
                    <a:gd name="connsiteX0" fmla="*/ 0 w 17440"/>
                    <a:gd name="connsiteY0" fmla="*/ 0 h 32265"/>
                    <a:gd name="connsiteX1" fmla="*/ 17441 w 17440"/>
                    <a:gd name="connsiteY1" fmla="*/ 0 h 32265"/>
                    <a:gd name="connsiteX2" fmla="*/ 17441 w 17440"/>
                    <a:gd name="connsiteY2" fmla="*/ 32265 h 32265"/>
                    <a:gd name="connsiteX3" fmla="*/ 0 w 17440"/>
                    <a:gd name="connsiteY3" fmla="*/ 32265 h 32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40" h="32265">
                      <a:moveTo>
                        <a:pt x="0" y="0"/>
                      </a:moveTo>
                      <a:lnTo>
                        <a:pt x="17441" y="0"/>
                      </a:lnTo>
                      <a:lnTo>
                        <a:pt x="17441" y="32265"/>
                      </a:lnTo>
                      <a:lnTo>
                        <a:pt x="0" y="32265"/>
                      </a:lnTo>
                      <a:close/>
                    </a:path>
                  </a:pathLst>
                </a:custGeom>
                <a:grpFill/>
                <a:ln w="17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9797FD05-A399-1085-B7EB-C36357162AD7}"/>
                </a:ext>
              </a:extLst>
            </p:cNvPr>
            <p:cNvSpPr/>
            <p:nvPr/>
          </p:nvSpPr>
          <p:spPr>
            <a:xfrm>
              <a:off x="5703754" y="3218701"/>
              <a:ext cx="113887" cy="92958"/>
            </a:xfrm>
            <a:custGeom>
              <a:avLst/>
              <a:gdLst>
                <a:gd name="connsiteX0" fmla="*/ 17441 w 113887"/>
                <a:gd name="connsiteY0" fmla="*/ 92959 h 92958"/>
                <a:gd name="connsiteX1" fmla="*/ 0 w 113887"/>
                <a:gd name="connsiteY1" fmla="*/ 92959 h 92958"/>
                <a:gd name="connsiteX2" fmla="*/ 0 w 113887"/>
                <a:gd name="connsiteY2" fmla="*/ 25289 h 92958"/>
                <a:gd name="connsiteX3" fmla="*/ 25289 w 113887"/>
                <a:gd name="connsiteY3" fmla="*/ 0 h 92958"/>
                <a:gd name="connsiteX4" fmla="*/ 113888 w 113887"/>
                <a:gd name="connsiteY4" fmla="*/ 0 h 92958"/>
                <a:gd name="connsiteX5" fmla="*/ 113888 w 113887"/>
                <a:gd name="connsiteY5" fmla="*/ 17441 h 92958"/>
                <a:gd name="connsiteX6" fmla="*/ 25289 w 113887"/>
                <a:gd name="connsiteY6" fmla="*/ 17441 h 92958"/>
                <a:gd name="connsiteX7" fmla="*/ 17441 w 113887"/>
                <a:gd name="connsiteY7" fmla="*/ 25289 h 92958"/>
                <a:gd name="connsiteX8" fmla="*/ 17441 w 113887"/>
                <a:gd name="connsiteY8" fmla="*/ 92959 h 9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87" h="92958">
                  <a:moveTo>
                    <a:pt x="17441" y="92959"/>
                  </a:moveTo>
                  <a:lnTo>
                    <a:pt x="0" y="92959"/>
                  </a:lnTo>
                  <a:lnTo>
                    <a:pt x="0" y="25289"/>
                  </a:lnTo>
                  <a:cubicBezTo>
                    <a:pt x="0" y="11336"/>
                    <a:pt x="11336" y="0"/>
                    <a:pt x="25289" y="0"/>
                  </a:cubicBezTo>
                  <a:lnTo>
                    <a:pt x="113888" y="0"/>
                  </a:lnTo>
                  <a:lnTo>
                    <a:pt x="113888" y="17441"/>
                  </a:lnTo>
                  <a:lnTo>
                    <a:pt x="25289" y="17441"/>
                  </a:lnTo>
                  <a:cubicBezTo>
                    <a:pt x="20929" y="17441"/>
                    <a:pt x="17441" y="20929"/>
                    <a:pt x="17441" y="25289"/>
                  </a:cubicBezTo>
                  <a:lnTo>
                    <a:pt x="17441" y="92959"/>
                  </a:lnTo>
                  <a:close/>
                </a:path>
              </a:pathLst>
            </a:custGeom>
            <a:grpFill/>
            <a:ln w="17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EB604F5-DD1D-F73B-EDD7-19A53BC27E9F}"/>
                </a:ext>
              </a:extLst>
            </p:cNvPr>
            <p:cNvSpPr/>
            <p:nvPr/>
          </p:nvSpPr>
          <p:spPr>
            <a:xfrm>
              <a:off x="6057625" y="3218701"/>
              <a:ext cx="113887" cy="92958"/>
            </a:xfrm>
            <a:custGeom>
              <a:avLst/>
              <a:gdLst>
                <a:gd name="connsiteX0" fmla="*/ 113888 w 113887"/>
                <a:gd name="connsiteY0" fmla="*/ 92959 h 92958"/>
                <a:gd name="connsiteX1" fmla="*/ 96447 w 113887"/>
                <a:gd name="connsiteY1" fmla="*/ 92959 h 92958"/>
                <a:gd name="connsiteX2" fmla="*/ 96447 w 113887"/>
                <a:gd name="connsiteY2" fmla="*/ 25289 h 92958"/>
                <a:gd name="connsiteX3" fmla="*/ 88599 w 113887"/>
                <a:gd name="connsiteY3" fmla="*/ 17441 h 92958"/>
                <a:gd name="connsiteX4" fmla="*/ 0 w 113887"/>
                <a:gd name="connsiteY4" fmla="*/ 17441 h 92958"/>
                <a:gd name="connsiteX5" fmla="*/ 0 w 113887"/>
                <a:gd name="connsiteY5" fmla="*/ 0 h 92958"/>
                <a:gd name="connsiteX6" fmla="*/ 88599 w 113887"/>
                <a:gd name="connsiteY6" fmla="*/ 0 h 92958"/>
                <a:gd name="connsiteX7" fmla="*/ 113888 w 113887"/>
                <a:gd name="connsiteY7" fmla="*/ 25289 h 92958"/>
                <a:gd name="connsiteX8" fmla="*/ 113888 w 113887"/>
                <a:gd name="connsiteY8" fmla="*/ 92959 h 9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87" h="92958">
                  <a:moveTo>
                    <a:pt x="113888" y="92959"/>
                  </a:moveTo>
                  <a:lnTo>
                    <a:pt x="96447" y="92959"/>
                  </a:lnTo>
                  <a:lnTo>
                    <a:pt x="96447" y="25289"/>
                  </a:lnTo>
                  <a:cubicBezTo>
                    <a:pt x="96447" y="20929"/>
                    <a:pt x="92959" y="17441"/>
                    <a:pt x="88599" y="17441"/>
                  </a:cubicBezTo>
                  <a:lnTo>
                    <a:pt x="0" y="17441"/>
                  </a:lnTo>
                  <a:lnTo>
                    <a:pt x="0" y="0"/>
                  </a:lnTo>
                  <a:lnTo>
                    <a:pt x="88599" y="0"/>
                  </a:lnTo>
                  <a:cubicBezTo>
                    <a:pt x="102551" y="0"/>
                    <a:pt x="113888" y="11336"/>
                    <a:pt x="113888" y="25289"/>
                  </a:cubicBezTo>
                  <a:lnTo>
                    <a:pt x="113888" y="92959"/>
                  </a:lnTo>
                  <a:close/>
                </a:path>
              </a:pathLst>
            </a:custGeom>
            <a:grpFill/>
            <a:ln w="17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96" name="Graphic 270">
              <a:extLst>
                <a:ext uri="{FF2B5EF4-FFF2-40B4-BE49-F238E27FC236}">
                  <a16:creationId xmlns:a16="http://schemas.microsoft.com/office/drawing/2014/main" id="{44F89AF3-2223-7F51-DE1C-6C516B558405}"/>
                </a:ext>
              </a:extLst>
            </p:cNvPr>
            <p:cNvGrpSpPr/>
            <p:nvPr/>
          </p:nvGrpSpPr>
          <p:grpSpPr>
            <a:xfrm>
              <a:off x="5836652" y="3320903"/>
              <a:ext cx="201614" cy="201788"/>
              <a:chOff x="5836652" y="3320903"/>
              <a:chExt cx="201614" cy="201788"/>
            </a:xfrm>
            <a:grpFill/>
          </p:grpSpPr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800C1EFA-332A-3F5B-6AE7-C3DBC6C19BAF}"/>
                  </a:ext>
                </a:extLst>
              </p:cNvPr>
              <p:cNvSpPr/>
              <p:nvPr/>
            </p:nvSpPr>
            <p:spPr>
              <a:xfrm>
                <a:off x="5836652" y="3320903"/>
                <a:ext cx="201614" cy="201788"/>
              </a:xfrm>
              <a:custGeom>
                <a:avLst/>
                <a:gdLst>
                  <a:gd name="connsiteX0" fmla="*/ 114236 w 201614"/>
                  <a:gd name="connsiteY0" fmla="*/ 201789 h 201788"/>
                  <a:gd name="connsiteX1" fmla="*/ 87727 w 201614"/>
                  <a:gd name="connsiteY1" fmla="*/ 201789 h 201788"/>
                  <a:gd name="connsiteX2" fmla="*/ 79529 w 201614"/>
                  <a:gd name="connsiteY2" fmla="*/ 195859 h 201788"/>
                  <a:gd name="connsiteX3" fmla="*/ 72030 w 201614"/>
                  <a:gd name="connsiteY3" fmla="*/ 173360 h 201788"/>
                  <a:gd name="connsiteX4" fmla="*/ 70286 w 201614"/>
                  <a:gd name="connsiteY4" fmla="*/ 172663 h 201788"/>
                  <a:gd name="connsiteX5" fmla="*/ 49183 w 201614"/>
                  <a:gd name="connsiteY5" fmla="*/ 183301 h 201788"/>
                  <a:gd name="connsiteX6" fmla="*/ 39067 w 201614"/>
                  <a:gd name="connsiteY6" fmla="*/ 181732 h 201788"/>
                  <a:gd name="connsiteX7" fmla="*/ 20231 w 201614"/>
                  <a:gd name="connsiteY7" fmla="*/ 162896 h 201788"/>
                  <a:gd name="connsiteX8" fmla="*/ 18662 w 201614"/>
                  <a:gd name="connsiteY8" fmla="*/ 152780 h 201788"/>
                  <a:gd name="connsiteX9" fmla="*/ 29126 w 201614"/>
                  <a:gd name="connsiteY9" fmla="*/ 131677 h 201788"/>
                  <a:gd name="connsiteX10" fmla="*/ 28428 w 201614"/>
                  <a:gd name="connsiteY10" fmla="*/ 129933 h 201788"/>
                  <a:gd name="connsiteX11" fmla="*/ 5930 w 201614"/>
                  <a:gd name="connsiteY11" fmla="*/ 122433 h 201788"/>
                  <a:gd name="connsiteX12" fmla="*/ 0 w 201614"/>
                  <a:gd name="connsiteY12" fmla="*/ 114236 h 201788"/>
                  <a:gd name="connsiteX13" fmla="*/ 0 w 201614"/>
                  <a:gd name="connsiteY13" fmla="*/ 87727 h 201788"/>
                  <a:gd name="connsiteX14" fmla="*/ 5930 w 201614"/>
                  <a:gd name="connsiteY14" fmla="*/ 79529 h 201788"/>
                  <a:gd name="connsiteX15" fmla="*/ 28428 w 201614"/>
                  <a:gd name="connsiteY15" fmla="*/ 72030 h 201788"/>
                  <a:gd name="connsiteX16" fmla="*/ 29126 w 201614"/>
                  <a:gd name="connsiteY16" fmla="*/ 70286 h 201788"/>
                  <a:gd name="connsiteX17" fmla="*/ 18487 w 201614"/>
                  <a:gd name="connsiteY17" fmla="*/ 49183 h 201788"/>
                  <a:gd name="connsiteX18" fmla="*/ 20057 w 201614"/>
                  <a:gd name="connsiteY18" fmla="*/ 39067 h 201788"/>
                  <a:gd name="connsiteX19" fmla="*/ 38893 w 201614"/>
                  <a:gd name="connsiteY19" fmla="*/ 20231 h 201788"/>
                  <a:gd name="connsiteX20" fmla="*/ 49008 w 201614"/>
                  <a:gd name="connsiteY20" fmla="*/ 18662 h 201788"/>
                  <a:gd name="connsiteX21" fmla="*/ 70111 w 201614"/>
                  <a:gd name="connsiteY21" fmla="*/ 29126 h 201788"/>
                  <a:gd name="connsiteX22" fmla="*/ 71856 w 201614"/>
                  <a:gd name="connsiteY22" fmla="*/ 28428 h 201788"/>
                  <a:gd name="connsiteX23" fmla="*/ 79355 w 201614"/>
                  <a:gd name="connsiteY23" fmla="*/ 5930 h 201788"/>
                  <a:gd name="connsiteX24" fmla="*/ 87552 w 201614"/>
                  <a:gd name="connsiteY24" fmla="*/ 0 h 201788"/>
                  <a:gd name="connsiteX25" fmla="*/ 114062 w 201614"/>
                  <a:gd name="connsiteY25" fmla="*/ 0 h 201788"/>
                  <a:gd name="connsiteX26" fmla="*/ 122259 w 201614"/>
                  <a:gd name="connsiteY26" fmla="*/ 5930 h 201788"/>
                  <a:gd name="connsiteX27" fmla="*/ 129759 w 201614"/>
                  <a:gd name="connsiteY27" fmla="*/ 28428 h 201788"/>
                  <a:gd name="connsiteX28" fmla="*/ 131503 w 201614"/>
                  <a:gd name="connsiteY28" fmla="*/ 29126 h 201788"/>
                  <a:gd name="connsiteX29" fmla="*/ 152606 w 201614"/>
                  <a:gd name="connsiteY29" fmla="*/ 18487 h 201788"/>
                  <a:gd name="connsiteX30" fmla="*/ 162721 w 201614"/>
                  <a:gd name="connsiteY30" fmla="*/ 20057 h 201788"/>
                  <a:gd name="connsiteX31" fmla="*/ 181557 w 201614"/>
                  <a:gd name="connsiteY31" fmla="*/ 38893 h 201788"/>
                  <a:gd name="connsiteX32" fmla="*/ 183127 w 201614"/>
                  <a:gd name="connsiteY32" fmla="*/ 49008 h 201788"/>
                  <a:gd name="connsiteX33" fmla="*/ 172488 w 201614"/>
                  <a:gd name="connsiteY33" fmla="*/ 70111 h 201788"/>
                  <a:gd name="connsiteX34" fmla="*/ 173186 w 201614"/>
                  <a:gd name="connsiteY34" fmla="*/ 71856 h 201788"/>
                  <a:gd name="connsiteX35" fmla="*/ 195684 w 201614"/>
                  <a:gd name="connsiteY35" fmla="*/ 79355 h 201788"/>
                  <a:gd name="connsiteX36" fmla="*/ 201614 w 201614"/>
                  <a:gd name="connsiteY36" fmla="*/ 87552 h 201788"/>
                  <a:gd name="connsiteX37" fmla="*/ 201614 w 201614"/>
                  <a:gd name="connsiteY37" fmla="*/ 114062 h 201788"/>
                  <a:gd name="connsiteX38" fmla="*/ 195684 w 201614"/>
                  <a:gd name="connsiteY38" fmla="*/ 122259 h 201788"/>
                  <a:gd name="connsiteX39" fmla="*/ 173186 w 201614"/>
                  <a:gd name="connsiteY39" fmla="*/ 129759 h 201788"/>
                  <a:gd name="connsiteX40" fmla="*/ 172488 w 201614"/>
                  <a:gd name="connsiteY40" fmla="*/ 131503 h 201788"/>
                  <a:gd name="connsiteX41" fmla="*/ 182953 w 201614"/>
                  <a:gd name="connsiteY41" fmla="*/ 152606 h 201788"/>
                  <a:gd name="connsiteX42" fmla="*/ 181383 w 201614"/>
                  <a:gd name="connsiteY42" fmla="*/ 162721 h 201788"/>
                  <a:gd name="connsiteX43" fmla="*/ 162547 w 201614"/>
                  <a:gd name="connsiteY43" fmla="*/ 181557 h 201788"/>
                  <a:gd name="connsiteX44" fmla="*/ 152431 w 201614"/>
                  <a:gd name="connsiteY44" fmla="*/ 183127 h 201788"/>
                  <a:gd name="connsiteX45" fmla="*/ 131328 w 201614"/>
                  <a:gd name="connsiteY45" fmla="*/ 172488 h 201788"/>
                  <a:gd name="connsiteX46" fmla="*/ 129584 w 201614"/>
                  <a:gd name="connsiteY46" fmla="*/ 173186 h 201788"/>
                  <a:gd name="connsiteX47" fmla="*/ 122085 w 201614"/>
                  <a:gd name="connsiteY47" fmla="*/ 195684 h 201788"/>
                  <a:gd name="connsiteX48" fmla="*/ 113888 w 201614"/>
                  <a:gd name="connsiteY48" fmla="*/ 201614 h 201788"/>
                  <a:gd name="connsiteX49" fmla="*/ 94005 w 201614"/>
                  <a:gd name="connsiteY49" fmla="*/ 184348 h 201788"/>
                  <a:gd name="connsiteX50" fmla="*/ 107958 w 201614"/>
                  <a:gd name="connsiteY50" fmla="*/ 184348 h 201788"/>
                  <a:gd name="connsiteX51" fmla="*/ 114760 w 201614"/>
                  <a:gd name="connsiteY51" fmla="*/ 164117 h 201788"/>
                  <a:gd name="connsiteX52" fmla="*/ 119643 w 201614"/>
                  <a:gd name="connsiteY52" fmla="*/ 158884 h 201788"/>
                  <a:gd name="connsiteX53" fmla="*/ 128712 w 201614"/>
                  <a:gd name="connsiteY53" fmla="*/ 155048 h 201788"/>
                  <a:gd name="connsiteX54" fmla="*/ 135863 w 201614"/>
                  <a:gd name="connsiteY54" fmla="*/ 155222 h 201788"/>
                  <a:gd name="connsiteX55" fmla="*/ 155048 w 201614"/>
                  <a:gd name="connsiteY55" fmla="*/ 164814 h 201788"/>
                  <a:gd name="connsiteX56" fmla="*/ 164989 w 201614"/>
                  <a:gd name="connsiteY56" fmla="*/ 154873 h 201788"/>
                  <a:gd name="connsiteX57" fmla="*/ 155396 w 201614"/>
                  <a:gd name="connsiteY57" fmla="*/ 135688 h 201788"/>
                  <a:gd name="connsiteX58" fmla="*/ 155222 w 201614"/>
                  <a:gd name="connsiteY58" fmla="*/ 128538 h 201788"/>
                  <a:gd name="connsiteX59" fmla="*/ 158884 w 201614"/>
                  <a:gd name="connsiteY59" fmla="*/ 119469 h 201788"/>
                  <a:gd name="connsiteX60" fmla="*/ 164117 w 201614"/>
                  <a:gd name="connsiteY60" fmla="*/ 114585 h 201788"/>
                  <a:gd name="connsiteX61" fmla="*/ 184348 w 201614"/>
                  <a:gd name="connsiteY61" fmla="*/ 107783 h 201788"/>
                  <a:gd name="connsiteX62" fmla="*/ 184348 w 201614"/>
                  <a:gd name="connsiteY62" fmla="*/ 93831 h 201788"/>
                  <a:gd name="connsiteX63" fmla="*/ 164117 w 201614"/>
                  <a:gd name="connsiteY63" fmla="*/ 87029 h 201788"/>
                  <a:gd name="connsiteX64" fmla="*/ 158884 w 201614"/>
                  <a:gd name="connsiteY64" fmla="*/ 82146 h 201788"/>
                  <a:gd name="connsiteX65" fmla="*/ 155222 w 201614"/>
                  <a:gd name="connsiteY65" fmla="*/ 73076 h 201788"/>
                  <a:gd name="connsiteX66" fmla="*/ 155396 w 201614"/>
                  <a:gd name="connsiteY66" fmla="*/ 65926 h 201788"/>
                  <a:gd name="connsiteX67" fmla="*/ 164989 w 201614"/>
                  <a:gd name="connsiteY67" fmla="*/ 46741 h 201788"/>
                  <a:gd name="connsiteX68" fmla="*/ 155048 w 201614"/>
                  <a:gd name="connsiteY68" fmla="*/ 36800 h 201788"/>
                  <a:gd name="connsiteX69" fmla="*/ 135863 w 201614"/>
                  <a:gd name="connsiteY69" fmla="*/ 46392 h 201788"/>
                  <a:gd name="connsiteX70" fmla="*/ 128712 w 201614"/>
                  <a:gd name="connsiteY70" fmla="*/ 46567 h 201788"/>
                  <a:gd name="connsiteX71" fmla="*/ 119643 w 201614"/>
                  <a:gd name="connsiteY71" fmla="*/ 42904 h 201788"/>
                  <a:gd name="connsiteX72" fmla="*/ 114760 w 201614"/>
                  <a:gd name="connsiteY72" fmla="*/ 37672 h 201788"/>
                  <a:gd name="connsiteX73" fmla="*/ 107958 w 201614"/>
                  <a:gd name="connsiteY73" fmla="*/ 17441 h 201788"/>
                  <a:gd name="connsiteX74" fmla="*/ 94005 w 201614"/>
                  <a:gd name="connsiteY74" fmla="*/ 17441 h 201788"/>
                  <a:gd name="connsiteX75" fmla="*/ 87203 w 201614"/>
                  <a:gd name="connsiteY75" fmla="*/ 37672 h 201788"/>
                  <a:gd name="connsiteX76" fmla="*/ 82320 w 201614"/>
                  <a:gd name="connsiteY76" fmla="*/ 42904 h 201788"/>
                  <a:gd name="connsiteX77" fmla="*/ 73251 w 201614"/>
                  <a:gd name="connsiteY77" fmla="*/ 46567 h 201788"/>
                  <a:gd name="connsiteX78" fmla="*/ 66100 w 201614"/>
                  <a:gd name="connsiteY78" fmla="*/ 46392 h 201788"/>
                  <a:gd name="connsiteX79" fmla="*/ 46915 w 201614"/>
                  <a:gd name="connsiteY79" fmla="*/ 36800 h 201788"/>
                  <a:gd name="connsiteX80" fmla="*/ 36974 w 201614"/>
                  <a:gd name="connsiteY80" fmla="*/ 46741 h 201788"/>
                  <a:gd name="connsiteX81" fmla="*/ 46567 w 201614"/>
                  <a:gd name="connsiteY81" fmla="*/ 65926 h 201788"/>
                  <a:gd name="connsiteX82" fmla="*/ 46741 w 201614"/>
                  <a:gd name="connsiteY82" fmla="*/ 73076 h 201788"/>
                  <a:gd name="connsiteX83" fmla="*/ 43078 w 201614"/>
                  <a:gd name="connsiteY83" fmla="*/ 82146 h 201788"/>
                  <a:gd name="connsiteX84" fmla="*/ 37846 w 201614"/>
                  <a:gd name="connsiteY84" fmla="*/ 87029 h 201788"/>
                  <a:gd name="connsiteX85" fmla="*/ 17615 w 201614"/>
                  <a:gd name="connsiteY85" fmla="*/ 93831 h 201788"/>
                  <a:gd name="connsiteX86" fmla="*/ 17615 w 201614"/>
                  <a:gd name="connsiteY86" fmla="*/ 107783 h 201788"/>
                  <a:gd name="connsiteX87" fmla="*/ 37846 w 201614"/>
                  <a:gd name="connsiteY87" fmla="*/ 114585 h 201788"/>
                  <a:gd name="connsiteX88" fmla="*/ 43078 w 201614"/>
                  <a:gd name="connsiteY88" fmla="*/ 119469 h 201788"/>
                  <a:gd name="connsiteX89" fmla="*/ 46741 w 201614"/>
                  <a:gd name="connsiteY89" fmla="*/ 128538 h 201788"/>
                  <a:gd name="connsiteX90" fmla="*/ 46567 w 201614"/>
                  <a:gd name="connsiteY90" fmla="*/ 135688 h 201788"/>
                  <a:gd name="connsiteX91" fmla="*/ 36974 w 201614"/>
                  <a:gd name="connsiteY91" fmla="*/ 154873 h 201788"/>
                  <a:gd name="connsiteX92" fmla="*/ 46915 w 201614"/>
                  <a:gd name="connsiteY92" fmla="*/ 164814 h 201788"/>
                  <a:gd name="connsiteX93" fmla="*/ 66100 w 201614"/>
                  <a:gd name="connsiteY93" fmla="*/ 155222 h 201788"/>
                  <a:gd name="connsiteX94" fmla="*/ 73251 w 201614"/>
                  <a:gd name="connsiteY94" fmla="*/ 155048 h 201788"/>
                  <a:gd name="connsiteX95" fmla="*/ 82320 w 201614"/>
                  <a:gd name="connsiteY95" fmla="*/ 158884 h 201788"/>
                  <a:gd name="connsiteX96" fmla="*/ 87203 w 201614"/>
                  <a:gd name="connsiteY96" fmla="*/ 164117 h 201788"/>
                  <a:gd name="connsiteX97" fmla="*/ 94005 w 201614"/>
                  <a:gd name="connsiteY97" fmla="*/ 184348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201614" h="201788">
                    <a:moveTo>
                      <a:pt x="114236" y="201789"/>
                    </a:moveTo>
                    <a:lnTo>
                      <a:pt x="87727" y="201789"/>
                    </a:lnTo>
                    <a:cubicBezTo>
                      <a:pt x="84064" y="201789"/>
                      <a:pt x="80576" y="199347"/>
                      <a:pt x="79529" y="195859"/>
                    </a:cubicBezTo>
                    <a:lnTo>
                      <a:pt x="72030" y="173360"/>
                    </a:lnTo>
                    <a:lnTo>
                      <a:pt x="70286" y="172663"/>
                    </a:lnTo>
                    <a:lnTo>
                      <a:pt x="49183" y="183301"/>
                    </a:lnTo>
                    <a:cubicBezTo>
                      <a:pt x="45869" y="185045"/>
                      <a:pt x="41858" y="184348"/>
                      <a:pt x="39067" y="181732"/>
                    </a:cubicBezTo>
                    <a:lnTo>
                      <a:pt x="20231" y="162896"/>
                    </a:lnTo>
                    <a:cubicBezTo>
                      <a:pt x="17615" y="160280"/>
                      <a:pt x="16917" y="156268"/>
                      <a:pt x="18662" y="152780"/>
                    </a:cubicBezTo>
                    <a:lnTo>
                      <a:pt x="29126" y="131677"/>
                    </a:lnTo>
                    <a:lnTo>
                      <a:pt x="28428" y="129933"/>
                    </a:lnTo>
                    <a:lnTo>
                      <a:pt x="5930" y="122433"/>
                    </a:lnTo>
                    <a:cubicBezTo>
                      <a:pt x="2442" y="121213"/>
                      <a:pt x="0" y="117899"/>
                      <a:pt x="0" y="114236"/>
                    </a:cubicBezTo>
                    <a:lnTo>
                      <a:pt x="0" y="87727"/>
                    </a:lnTo>
                    <a:cubicBezTo>
                      <a:pt x="0" y="84064"/>
                      <a:pt x="2442" y="80576"/>
                      <a:pt x="5930" y="79529"/>
                    </a:cubicBezTo>
                    <a:lnTo>
                      <a:pt x="28428" y="72030"/>
                    </a:lnTo>
                    <a:lnTo>
                      <a:pt x="29126" y="70286"/>
                    </a:lnTo>
                    <a:lnTo>
                      <a:pt x="18487" y="49183"/>
                    </a:lnTo>
                    <a:cubicBezTo>
                      <a:pt x="16743" y="45869"/>
                      <a:pt x="17441" y="41858"/>
                      <a:pt x="20057" y="39067"/>
                    </a:cubicBezTo>
                    <a:lnTo>
                      <a:pt x="38893" y="20231"/>
                    </a:lnTo>
                    <a:cubicBezTo>
                      <a:pt x="41509" y="17615"/>
                      <a:pt x="45695" y="16917"/>
                      <a:pt x="49008" y="18662"/>
                    </a:cubicBezTo>
                    <a:lnTo>
                      <a:pt x="70111" y="29126"/>
                    </a:lnTo>
                    <a:lnTo>
                      <a:pt x="71856" y="28428"/>
                    </a:lnTo>
                    <a:lnTo>
                      <a:pt x="79355" y="5930"/>
                    </a:lnTo>
                    <a:cubicBezTo>
                      <a:pt x="80576" y="2442"/>
                      <a:pt x="83890" y="0"/>
                      <a:pt x="87552" y="0"/>
                    </a:cubicBezTo>
                    <a:lnTo>
                      <a:pt x="114062" y="0"/>
                    </a:lnTo>
                    <a:cubicBezTo>
                      <a:pt x="117725" y="0"/>
                      <a:pt x="121213" y="2442"/>
                      <a:pt x="122259" y="5930"/>
                    </a:cubicBezTo>
                    <a:lnTo>
                      <a:pt x="129759" y="28428"/>
                    </a:lnTo>
                    <a:lnTo>
                      <a:pt x="131503" y="29126"/>
                    </a:lnTo>
                    <a:lnTo>
                      <a:pt x="152606" y="18487"/>
                    </a:lnTo>
                    <a:cubicBezTo>
                      <a:pt x="155920" y="16743"/>
                      <a:pt x="159931" y="17441"/>
                      <a:pt x="162721" y="20057"/>
                    </a:cubicBezTo>
                    <a:lnTo>
                      <a:pt x="181557" y="38893"/>
                    </a:lnTo>
                    <a:cubicBezTo>
                      <a:pt x="184173" y="41509"/>
                      <a:pt x="184871" y="45520"/>
                      <a:pt x="183127" y="49008"/>
                    </a:cubicBezTo>
                    <a:lnTo>
                      <a:pt x="172488" y="70111"/>
                    </a:lnTo>
                    <a:lnTo>
                      <a:pt x="173186" y="71856"/>
                    </a:lnTo>
                    <a:lnTo>
                      <a:pt x="195684" y="79355"/>
                    </a:lnTo>
                    <a:cubicBezTo>
                      <a:pt x="199172" y="80576"/>
                      <a:pt x="201614" y="83890"/>
                      <a:pt x="201614" y="87552"/>
                    </a:cubicBezTo>
                    <a:lnTo>
                      <a:pt x="201614" y="114062"/>
                    </a:lnTo>
                    <a:cubicBezTo>
                      <a:pt x="201614" y="117725"/>
                      <a:pt x="199172" y="121213"/>
                      <a:pt x="195684" y="122259"/>
                    </a:cubicBezTo>
                    <a:lnTo>
                      <a:pt x="173186" y="129759"/>
                    </a:lnTo>
                    <a:lnTo>
                      <a:pt x="172488" y="131503"/>
                    </a:lnTo>
                    <a:lnTo>
                      <a:pt x="182953" y="152606"/>
                    </a:lnTo>
                    <a:cubicBezTo>
                      <a:pt x="184697" y="155920"/>
                      <a:pt x="183999" y="159931"/>
                      <a:pt x="181383" y="162721"/>
                    </a:cubicBezTo>
                    <a:lnTo>
                      <a:pt x="162547" y="181557"/>
                    </a:lnTo>
                    <a:cubicBezTo>
                      <a:pt x="159931" y="184173"/>
                      <a:pt x="155920" y="184871"/>
                      <a:pt x="152431" y="183127"/>
                    </a:cubicBezTo>
                    <a:lnTo>
                      <a:pt x="131328" y="172488"/>
                    </a:lnTo>
                    <a:lnTo>
                      <a:pt x="129584" y="173186"/>
                    </a:lnTo>
                    <a:lnTo>
                      <a:pt x="122085" y="195684"/>
                    </a:lnTo>
                    <a:cubicBezTo>
                      <a:pt x="120864" y="199172"/>
                      <a:pt x="117550" y="201614"/>
                      <a:pt x="113888" y="201614"/>
                    </a:cubicBezTo>
                    <a:close/>
                    <a:moveTo>
                      <a:pt x="94005" y="184348"/>
                    </a:moveTo>
                    <a:lnTo>
                      <a:pt x="107958" y="184348"/>
                    </a:lnTo>
                    <a:lnTo>
                      <a:pt x="114760" y="164117"/>
                    </a:lnTo>
                    <a:cubicBezTo>
                      <a:pt x="115632" y="161675"/>
                      <a:pt x="117376" y="159757"/>
                      <a:pt x="119643" y="158884"/>
                    </a:cubicBezTo>
                    <a:lnTo>
                      <a:pt x="128712" y="155048"/>
                    </a:lnTo>
                    <a:cubicBezTo>
                      <a:pt x="130979" y="154001"/>
                      <a:pt x="133770" y="154176"/>
                      <a:pt x="135863" y="155222"/>
                    </a:cubicBezTo>
                    <a:lnTo>
                      <a:pt x="155048" y="164814"/>
                    </a:lnTo>
                    <a:lnTo>
                      <a:pt x="164989" y="154873"/>
                    </a:lnTo>
                    <a:lnTo>
                      <a:pt x="155396" y="135688"/>
                    </a:lnTo>
                    <a:cubicBezTo>
                      <a:pt x="154350" y="133421"/>
                      <a:pt x="154176" y="130805"/>
                      <a:pt x="155222" y="128538"/>
                    </a:cubicBezTo>
                    <a:lnTo>
                      <a:pt x="158884" y="119469"/>
                    </a:lnTo>
                    <a:cubicBezTo>
                      <a:pt x="159931" y="117201"/>
                      <a:pt x="161849" y="115283"/>
                      <a:pt x="164117" y="114585"/>
                    </a:cubicBezTo>
                    <a:lnTo>
                      <a:pt x="184348" y="107783"/>
                    </a:lnTo>
                    <a:lnTo>
                      <a:pt x="184348" y="93831"/>
                    </a:lnTo>
                    <a:lnTo>
                      <a:pt x="164117" y="87029"/>
                    </a:lnTo>
                    <a:cubicBezTo>
                      <a:pt x="161675" y="86157"/>
                      <a:pt x="159757" y="84413"/>
                      <a:pt x="158884" y="82146"/>
                    </a:cubicBezTo>
                    <a:lnTo>
                      <a:pt x="155222" y="73076"/>
                    </a:lnTo>
                    <a:cubicBezTo>
                      <a:pt x="154176" y="70809"/>
                      <a:pt x="154350" y="68193"/>
                      <a:pt x="155396" y="65926"/>
                    </a:cubicBezTo>
                    <a:lnTo>
                      <a:pt x="164989" y="46741"/>
                    </a:lnTo>
                    <a:lnTo>
                      <a:pt x="155048" y="36800"/>
                    </a:lnTo>
                    <a:lnTo>
                      <a:pt x="135863" y="46392"/>
                    </a:lnTo>
                    <a:cubicBezTo>
                      <a:pt x="133596" y="47439"/>
                      <a:pt x="130979" y="47613"/>
                      <a:pt x="128712" y="46567"/>
                    </a:cubicBezTo>
                    <a:lnTo>
                      <a:pt x="119643" y="42904"/>
                    </a:lnTo>
                    <a:cubicBezTo>
                      <a:pt x="117376" y="41858"/>
                      <a:pt x="115457" y="39939"/>
                      <a:pt x="114760" y="37672"/>
                    </a:cubicBezTo>
                    <a:lnTo>
                      <a:pt x="107958" y="17441"/>
                    </a:lnTo>
                    <a:lnTo>
                      <a:pt x="94005" y="17441"/>
                    </a:lnTo>
                    <a:lnTo>
                      <a:pt x="87203" y="37672"/>
                    </a:lnTo>
                    <a:cubicBezTo>
                      <a:pt x="86331" y="40114"/>
                      <a:pt x="84587" y="42032"/>
                      <a:pt x="82320" y="42904"/>
                    </a:cubicBezTo>
                    <a:lnTo>
                      <a:pt x="73251" y="46567"/>
                    </a:lnTo>
                    <a:cubicBezTo>
                      <a:pt x="70984" y="47613"/>
                      <a:pt x="68367" y="47439"/>
                      <a:pt x="66100" y="46392"/>
                    </a:cubicBezTo>
                    <a:lnTo>
                      <a:pt x="46915" y="36800"/>
                    </a:lnTo>
                    <a:lnTo>
                      <a:pt x="36974" y="46741"/>
                    </a:lnTo>
                    <a:lnTo>
                      <a:pt x="46567" y="65926"/>
                    </a:lnTo>
                    <a:cubicBezTo>
                      <a:pt x="47613" y="68193"/>
                      <a:pt x="47787" y="70809"/>
                      <a:pt x="46741" y="73076"/>
                    </a:cubicBezTo>
                    <a:lnTo>
                      <a:pt x="43078" y="82146"/>
                    </a:lnTo>
                    <a:cubicBezTo>
                      <a:pt x="42032" y="84413"/>
                      <a:pt x="40114" y="86331"/>
                      <a:pt x="37846" y="87029"/>
                    </a:cubicBezTo>
                    <a:lnTo>
                      <a:pt x="17615" y="93831"/>
                    </a:lnTo>
                    <a:lnTo>
                      <a:pt x="17615" y="107783"/>
                    </a:lnTo>
                    <a:lnTo>
                      <a:pt x="37846" y="114585"/>
                    </a:lnTo>
                    <a:cubicBezTo>
                      <a:pt x="40288" y="115457"/>
                      <a:pt x="42206" y="117201"/>
                      <a:pt x="43078" y="119469"/>
                    </a:cubicBezTo>
                    <a:lnTo>
                      <a:pt x="46741" y="128538"/>
                    </a:lnTo>
                    <a:cubicBezTo>
                      <a:pt x="47787" y="130805"/>
                      <a:pt x="47613" y="133596"/>
                      <a:pt x="46567" y="135688"/>
                    </a:cubicBezTo>
                    <a:lnTo>
                      <a:pt x="36974" y="154873"/>
                    </a:lnTo>
                    <a:lnTo>
                      <a:pt x="46915" y="164814"/>
                    </a:lnTo>
                    <a:lnTo>
                      <a:pt x="66100" y="155222"/>
                    </a:lnTo>
                    <a:cubicBezTo>
                      <a:pt x="68367" y="154001"/>
                      <a:pt x="70984" y="154001"/>
                      <a:pt x="73251" y="155048"/>
                    </a:cubicBezTo>
                    <a:lnTo>
                      <a:pt x="82320" y="158884"/>
                    </a:lnTo>
                    <a:cubicBezTo>
                      <a:pt x="84587" y="159931"/>
                      <a:pt x="86506" y="161849"/>
                      <a:pt x="87203" y="164117"/>
                    </a:cubicBezTo>
                    <a:lnTo>
                      <a:pt x="94005" y="184348"/>
                    </a:lnTo>
                    <a:close/>
                  </a:path>
                </a:pathLst>
              </a:custGeom>
              <a:grpFill/>
              <a:ln w="17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2F21411B-373D-3DC8-D1C3-7C370F50939B}"/>
                  </a:ext>
                </a:extLst>
              </p:cNvPr>
              <p:cNvSpPr/>
              <p:nvPr/>
            </p:nvSpPr>
            <p:spPr>
              <a:xfrm>
                <a:off x="5897868" y="3381946"/>
                <a:ext cx="79529" cy="79529"/>
              </a:xfrm>
              <a:custGeom>
                <a:avLst/>
                <a:gdLst>
                  <a:gd name="connsiteX0" fmla="*/ 39765 w 79529"/>
                  <a:gd name="connsiteY0" fmla="*/ 79529 h 79529"/>
                  <a:gd name="connsiteX1" fmla="*/ 0 w 79529"/>
                  <a:gd name="connsiteY1" fmla="*/ 39765 h 79529"/>
                  <a:gd name="connsiteX2" fmla="*/ 39765 w 79529"/>
                  <a:gd name="connsiteY2" fmla="*/ 0 h 79529"/>
                  <a:gd name="connsiteX3" fmla="*/ 79529 w 79529"/>
                  <a:gd name="connsiteY3" fmla="*/ 39765 h 79529"/>
                  <a:gd name="connsiteX4" fmla="*/ 39765 w 79529"/>
                  <a:gd name="connsiteY4" fmla="*/ 79529 h 79529"/>
                  <a:gd name="connsiteX5" fmla="*/ 39765 w 79529"/>
                  <a:gd name="connsiteY5" fmla="*/ 17266 h 79529"/>
                  <a:gd name="connsiteX6" fmla="*/ 17441 w 79529"/>
                  <a:gd name="connsiteY6" fmla="*/ 39590 h 79529"/>
                  <a:gd name="connsiteX7" fmla="*/ 39765 w 79529"/>
                  <a:gd name="connsiteY7" fmla="*/ 61914 h 79529"/>
                  <a:gd name="connsiteX8" fmla="*/ 62089 w 79529"/>
                  <a:gd name="connsiteY8" fmla="*/ 39590 h 79529"/>
                  <a:gd name="connsiteX9" fmla="*/ 39765 w 79529"/>
                  <a:gd name="connsiteY9" fmla="*/ 17266 h 7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529" h="79529">
                    <a:moveTo>
                      <a:pt x="39765" y="79529"/>
                    </a:moveTo>
                    <a:cubicBezTo>
                      <a:pt x="17789" y="79529"/>
                      <a:pt x="0" y="61740"/>
                      <a:pt x="0" y="39765"/>
                    </a:cubicBezTo>
                    <a:cubicBezTo>
                      <a:pt x="0" y="17789"/>
                      <a:pt x="17789" y="0"/>
                      <a:pt x="39765" y="0"/>
                    </a:cubicBezTo>
                    <a:cubicBezTo>
                      <a:pt x="61740" y="0"/>
                      <a:pt x="79529" y="17789"/>
                      <a:pt x="79529" y="39765"/>
                    </a:cubicBezTo>
                    <a:cubicBezTo>
                      <a:pt x="79529" y="61740"/>
                      <a:pt x="61740" y="79529"/>
                      <a:pt x="39765" y="79529"/>
                    </a:cubicBezTo>
                    <a:close/>
                    <a:moveTo>
                      <a:pt x="39765" y="17266"/>
                    </a:moveTo>
                    <a:cubicBezTo>
                      <a:pt x="27382" y="17266"/>
                      <a:pt x="17441" y="27382"/>
                      <a:pt x="17441" y="39590"/>
                    </a:cubicBezTo>
                    <a:cubicBezTo>
                      <a:pt x="17441" y="51799"/>
                      <a:pt x="27556" y="61914"/>
                      <a:pt x="39765" y="61914"/>
                    </a:cubicBezTo>
                    <a:cubicBezTo>
                      <a:pt x="51973" y="61914"/>
                      <a:pt x="62089" y="51799"/>
                      <a:pt x="62089" y="39590"/>
                    </a:cubicBezTo>
                    <a:cubicBezTo>
                      <a:pt x="62089" y="27382"/>
                      <a:pt x="51973" y="17266"/>
                      <a:pt x="39765" y="17266"/>
                    </a:cubicBezTo>
                    <a:close/>
                  </a:path>
                </a:pathLst>
              </a:custGeom>
              <a:grpFill/>
              <a:ln w="17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41C0C89-2D94-E32A-FF0B-D925FC1C3BDA}"/>
              </a:ext>
            </a:extLst>
          </p:cNvPr>
          <p:cNvGrpSpPr/>
          <p:nvPr/>
        </p:nvGrpSpPr>
        <p:grpSpPr>
          <a:xfrm>
            <a:off x="4714963" y="5227162"/>
            <a:ext cx="835844" cy="835844"/>
            <a:chOff x="4724400" y="2057400"/>
            <a:chExt cx="667581" cy="667581"/>
          </a:xfrm>
          <a:solidFill>
            <a:schemeClr val="bg2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5AB5E63-F724-773D-EC0B-A00AA6B34587}"/>
                </a:ext>
              </a:extLst>
            </p:cNvPr>
            <p:cNvSpPr/>
            <p:nvPr/>
          </p:nvSpPr>
          <p:spPr>
            <a:xfrm>
              <a:off x="4724400" y="2057400"/>
              <a:ext cx="667581" cy="667581"/>
            </a:xfrm>
            <a:custGeom>
              <a:avLst/>
              <a:gdLst>
                <a:gd name="connsiteX0" fmla="*/ 625857 w 667581"/>
                <a:gd name="connsiteY0" fmla="*/ 558079 h 667581"/>
                <a:gd name="connsiteX1" fmla="*/ 625857 w 667581"/>
                <a:gd name="connsiteY1" fmla="*/ 109502 h 667581"/>
                <a:gd name="connsiteX2" fmla="*/ 667581 w 667581"/>
                <a:gd name="connsiteY2" fmla="*/ 55632 h 667581"/>
                <a:gd name="connsiteX3" fmla="*/ 611949 w 667581"/>
                <a:gd name="connsiteY3" fmla="*/ 0 h 667581"/>
                <a:gd name="connsiteX4" fmla="*/ 558079 w 667581"/>
                <a:gd name="connsiteY4" fmla="*/ 41724 h 667581"/>
                <a:gd name="connsiteX5" fmla="*/ 109502 w 667581"/>
                <a:gd name="connsiteY5" fmla="*/ 41724 h 667581"/>
                <a:gd name="connsiteX6" fmla="*/ 55632 w 667581"/>
                <a:gd name="connsiteY6" fmla="*/ 0 h 667581"/>
                <a:gd name="connsiteX7" fmla="*/ 0 w 667581"/>
                <a:gd name="connsiteY7" fmla="*/ 55632 h 667581"/>
                <a:gd name="connsiteX8" fmla="*/ 41724 w 667581"/>
                <a:gd name="connsiteY8" fmla="*/ 109502 h 667581"/>
                <a:gd name="connsiteX9" fmla="*/ 41724 w 667581"/>
                <a:gd name="connsiteY9" fmla="*/ 558079 h 667581"/>
                <a:gd name="connsiteX10" fmla="*/ 0 w 667581"/>
                <a:gd name="connsiteY10" fmla="*/ 611949 h 667581"/>
                <a:gd name="connsiteX11" fmla="*/ 55632 w 667581"/>
                <a:gd name="connsiteY11" fmla="*/ 667581 h 667581"/>
                <a:gd name="connsiteX12" fmla="*/ 109502 w 667581"/>
                <a:gd name="connsiteY12" fmla="*/ 625857 h 667581"/>
                <a:gd name="connsiteX13" fmla="*/ 558079 w 667581"/>
                <a:gd name="connsiteY13" fmla="*/ 625857 h 667581"/>
                <a:gd name="connsiteX14" fmla="*/ 611949 w 667581"/>
                <a:gd name="connsiteY14" fmla="*/ 667581 h 667581"/>
                <a:gd name="connsiteX15" fmla="*/ 667581 w 667581"/>
                <a:gd name="connsiteY15" fmla="*/ 611949 h 667581"/>
                <a:gd name="connsiteX16" fmla="*/ 625857 w 667581"/>
                <a:gd name="connsiteY16" fmla="*/ 558079 h 667581"/>
                <a:gd name="connsiteX17" fmla="*/ 611949 w 667581"/>
                <a:gd name="connsiteY17" fmla="*/ 27816 h 667581"/>
                <a:gd name="connsiteX18" fmla="*/ 639765 w 667581"/>
                <a:gd name="connsiteY18" fmla="*/ 55632 h 667581"/>
                <a:gd name="connsiteX19" fmla="*/ 611949 w 667581"/>
                <a:gd name="connsiteY19" fmla="*/ 83448 h 667581"/>
                <a:gd name="connsiteX20" fmla="*/ 584133 w 667581"/>
                <a:gd name="connsiteY20" fmla="*/ 55632 h 667581"/>
                <a:gd name="connsiteX21" fmla="*/ 611949 w 667581"/>
                <a:gd name="connsiteY21" fmla="*/ 27816 h 667581"/>
                <a:gd name="connsiteX22" fmla="*/ 27816 w 667581"/>
                <a:gd name="connsiteY22" fmla="*/ 55632 h 667581"/>
                <a:gd name="connsiteX23" fmla="*/ 55632 w 667581"/>
                <a:gd name="connsiteY23" fmla="*/ 27816 h 667581"/>
                <a:gd name="connsiteX24" fmla="*/ 83448 w 667581"/>
                <a:gd name="connsiteY24" fmla="*/ 55632 h 667581"/>
                <a:gd name="connsiteX25" fmla="*/ 55632 w 667581"/>
                <a:gd name="connsiteY25" fmla="*/ 83448 h 667581"/>
                <a:gd name="connsiteX26" fmla="*/ 27816 w 667581"/>
                <a:gd name="connsiteY26" fmla="*/ 55632 h 667581"/>
                <a:gd name="connsiteX27" fmla="*/ 55632 w 667581"/>
                <a:gd name="connsiteY27" fmla="*/ 639765 h 667581"/>
                <a:gd name="connsiteX28" fmla="*/ 27816 w 667581"/>
                <a:gd name="connsiteY28" fmla="*/ 611949 h 667581"/>
                <a:gd name="connsiteX29" fmla="*/ 55632 w 667581"/>
                <a:gd name="connsiteY29" fmla="*/ 584133 h 667581"/>
                <a:gd name="connsiteX30" fmla="*/ 83448 w 667581"/>
                <a:gd name="connsiteY30" fmla="*/ 611949 h 667581"/>
                <a:gd name="connsiteX31" fmla="*/ 55632 w 667581"/>
                <a:gd name="connsiteY31" fmla="*/ 639765 h 667581"/>
                <a:gd name="connsiteX32" fmla="*/ 558079 w 667581"/>
                <a:gd name="connsiteY32" fmla="*/ 598041 h 667581"/>
                <a:gd name="connsiteX33" fmla="*/ 109502 w 667581"/>
                <a:gd name="connsiteY33" fmla="*/ 598041 h 667581"/>
                <a:gd name="connsiteX34" fmla="*/ 69540 w 667581"/>
                <a:gd name="connsiteY34" fmla="*/ 558079 h 667581"/>
                <a:gd name="connsiteX35" fmla="*/ 69540 w 667581"/>
                <a:gd name="connsiteY35" fmla="*/ 109502 h 667581"/>
                <a:gd name="connsiteX36" fmla="*/ 109502 w 667581"/>
                <a:gd name="connsiteY36" fmla="*/ 69540 h 667581"/>
                <a:gd name="connsiteX37" fmla="*/ 558079 w 667581"/>
                <a:gd name="connsiteY37" fmla="*/ 69540 h 667581"/>
                <a:gd name="connsiteX38" fmla="*/ 598041 w 667581"/>
                <a:gd name="connsiteY38" fmla="*/ 109502 h 667581"/>
                <a:gd name="connsiteX39" fmla="*/ 598041 w 667581"/>
                <a:gd name="connsiteY39" fmla="*/ 558079 h 667581"/>
                <a:gd name="connsiteX40" fmla="*/ 558079 w 667581"/>
                <a:gd name="connsiteY40" fmla="*/ 598041 h 667581"/>
                <a:gd name="connsiteX41" fmla="*/ 611949 w 667581"/>
                <a:gd name="connsiteY41" fmla="*/ 639765 h 667581"/>
                <a:gd name="connsiteX42" fmla="*/ 584133 w 667581"/>
                <a:gd name="connsiteY42" fmla="*/ 611949 h 667581"/>
                <a:gd name="connsiteX43" fmla="*/ 611949 w 667581"/>
                <a:gd name="connsiteY43" fmla="*/ 584133 h 667581"/>
                <a:gd name="connsiteX44" fmla="*/ 639765 w 667581"/>
                <a:gd name="connsiteY44" fmla="*/ 611949 h 667581"/>
                <a:gd name="connsiteX45" fmla="*/ 611949 w 667581"/>
                <a:gd name="connsiteY45" fmla="*/ 639765 h 66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67581" h="667581">
                  <a:moveTo>
                    <a:pt x="625857" y="558079"/>
                  </a:moveTo>
                  <a:lnTo>
                    <a:pt x="625857" y="109502"/>
                  </a:lnTo>
                  <a:cubicBezTo>
                    <a:pt x="649825" y="103313"/>
                    <a:pt x="667581" y="81501"/>
                    <a:pt x="667581" y="55632"/>
                  </a:cubicBezTo>
                  <a:cubicBezTo>
                    <a:pt x="667581" y="24965"/>
                    <a:pt x="642616" y="0"/>
                    <a:pt x="611949" y="0"/>
                  </a:cubicBezTo>
                  <a:cubicBezTo>
                    <a:pt x="586081" y="0"/>
                    <a:pt x="564268" y="17756"/>
                    <a:pt x="558079" y="41724"/>
                  </a:cubicBezTo>
                  <a:lnTo>
                    <a:pt x="109502" y="41724"/>
                  </a:lnTo>
                  <a:cubicBezTo>
                    <a:pt x="103313" y="17756"/>
                    <a:pt x="81501" y="0"/>
                    <a:pt x="55632" y="0"/>
                  </a:cubicBezTo>
                  <a:cubicBezTo>
                    <a:pt x="24965" y="0"/>
                    <a:pt x="0" y="24965"/>
                    <a:pt x="0" y="55632"/>
                  </a:cubicBezTo>
                  <a:cubicBezTo>
                    <a:pt x="0" y="81501"/>
                    <a:pt x="17756" y="103313"/>
                    <a:pt x="41724" y="109502"/>
                  </a:cubicBezTo>
                  <a:lnTo>
                    <a:pt x="41724" y="558079"/>
                  </a:lnTo>
                  <a:cubicBezTo>
                    <a:pt x="17756" y="564268"/>
                    <a:pt x="0" y="586081"/>
                    <a:pt x="0" y="611949"/>
                  </a:cubicBezTo>
                  <a:cubicBezTo>
                    <a:pt x="0" y="642616"/>
                    <a:pt x="24965" y="667581"/>
                    <a:pt x="55632" y="667581"/>
                  </a:cubicBezTo>
                  <a:cubicBezTo>
                    <a:pt x="81501" y="667581"/>
                    <a:pt x="103313" y="649825"/>
                    <a:pt x="109502" y="625857"/>
                  </a:cubicBezTo>
                  <a:lnTo>
                    <a:pt x="558079" y="625857"/>
                  </a:lnTo>
                  <a:cubicBezTo>
                    <a:pt x="564268" y="649825"/>
                    <a:pt x="586081" y="667581"/>
                    <a:pt x="611949" y="667581"/>
                  </a:cubicBezTo>
                  <a:cubicBezTo>
                    <a:pt x="642616" y="667581"/>
                    <a:pt x="667581" y="642616"/>
                    <a:pt x="667581" y="611949"/>
                  </a:cubicBezTo>
                  <a:cubicBezTo>
                    <a:pt x="667581" y="586081"/>
                    <a:pt x="649825" y="564268"/>
                    <a:pt x="625857" y="558079"/>
                  </a:cubicBezTo>
                  <a:close/>
                  <a:moveTo>
                    <a:pt x="611949" y="27816"/>
                  </a:moveTo>
                  <a:cubicBezTo>
                    <a:pt x="627294" y="27816"/>
                    <a:pt x="639765" y="40287"/>
                    <a:pt x="639765" y="55632"/>
                  </a:cubicBezTo>
                  <a:cubicBezTo>
                    <a:pt x="639765" y="70977"/>
                    <a:pt x="627294" y="83448"/>
                    <a:pt x="611949" y="83448"/>
                  </a:cubicBezTo>
                  <a:cubicBezTo>
                    <a:pt x="596604" y="83448"/>
                    <a:pt x="584133" y="70977"/>
                    <a:pt x="584133" y="55632"/>
                  </a:cubicBezTo>
                  <a:cubicBezTo>
                    <a:pt x="584133" y="40287"/>
                    <a:pt x="596604" y="27816"/>
                    <a:pt x="611949" y="27816"/>
                  </a:cubicBezTo>
                  <a:close/>
                  <a:moveTo>
                    <a:pt x="27816" y="55632"/>
                  </a:moveTo>
                  <a:cubicBezTo>
                    <a:pt x="27816" y="40287"/>
                    <a:pt x="40287" y="27816"/>
                    <a:pt x="55632" y="27816"/>
                  </a:cubicBezTo>
                  <a:cubicBezTo>
                    <a:pt x="70977" y="27816"/>
                    <a:pt x="83448" y="40287"/>
                    <a:pt x="83448" y="55632"/>
                  </a:cubicBezTo>
                  <a:cubicBezTo>
                    <a:pt x="83448" y="70977"/>
                    <a:pt x="70977" y="83448"/>
                    <a:pt x="55632" y="83448"/>
                  </a:cubicBezTo>
                  <a:cubicBezTo>
                    <a:pt x="40287" y="83448"/>
                    <a:pt x="27816" y="70977"/>
                    <a:pt x="27816" y="55632"/>
                  </a:cubicBezTo>
                  <a:close/>
                  <a:moveTo>
                    <a:pt x="55632" y="639765"/>
                  </a:moveTo>
                  <a:cubicBezTo>
                    <a:pt x="40287" y="639765"/>
                    <a:pt x="27816" y="627294"/>
                    <a:pt x="27816" y="611949"/>
                  </a:cubicBezTo>
                  <a:cubicBezTo>
                    <a:pt x="27816" y="596604"/>
                    <a:pt x="40287" y="584133"/>
                    <a:pt x="55632" y="584133"/>
                  </a:cubicBezTo>
                  <a:cubicBezTo>
                    <a:pt x="70977" y="584133"/>
                    <a:pt x="83448" y="596604"/>
                    <a:pt x="83448" y="611949"/>
                  </a:cubicBezTo>
                  <a:cubicBezTo>
                    <a:pt x="83448" y="627294"/>
                    <a:pt x="70977" y="639765"/>
                    <a:pt x="55632" y="639765"/>
                  </a:cubicBezTo>
                  <a:close/>
                  <a:moveTo>
                    <a:pt x="558079" y="598041"/>
                  </a:moveTo>
                  <a:lnTo>
                    <a:pt x="109502" y="598041"/>
                  </a:lnTo>
                  <a:cubicBezTo>
                    <a:pt x="104449" y="578524"/>
                    <a:pt x="89057" y="563109"/>
                    <a:pt x="69540" y="558079"/>
                  </a:cubicBezTo>
                  <a:lnTo>
                    <a:pt x="69540" y="109502"/>
                  </a:lnTo>
                  <a:cubicBezTo>
                    <a:pt x="89057" y="104449"/>
                    <a:pt x="104472" y="89057"/>
                    <a:pt x="109502" y="69540"/>
                  </a:cubicBezTo>
                  <a:lnTo>
                    <a:pt x="558079" y="69540"/>
                  </a:lnTo>
                  <a:cubicBezTo>
                    <a:pt x="563132" y="89057"/>
                    <a:pt x="578524" y="104472"/>
                    <a:pt x="598041" y="109502"/>
                  </a:cubicBezTo>
                  <a:lnTo>
                    <a:pt x="598041" y="558079"/>
                  </a:lnTo>
                  <a:cubicBezTo>
                    <a:pt x="578524" y="563132"/>
                    <a:pt x="563132" y="578524"/>
                    <a:pt x="558079" y="598041"/>
                  </a:cubicBezTo>
                  <a:close/>
                  <a:moveTo>
                    <a:pt x="611949" y="639765"/>
                  </a:moveTo>
                  <a:cubicBezTo>
                    <a:pt x="596604" y="639765"/>
                    <a:pt x="584133" y="627294"/>
                    <a:pt x="584133" y="611949"/>
                  </a:cubicBezTo>
                  <a:cubicBezTo>
                    <a:pt x="584133" y="596604"/>
                    <a:pt x="596604" y="584133"/>
                    <a:pt x="611949" y="584133"/>
                  </a:cubicBezTo>
                  <a:cubicBezTo>
                    <a:pt x="627294" y="584133"/>
                    <a:pt x="639765" y="596604"/>
                    <a:pt x="639765" y="611949"/>
                  </a:cubicBezTo>
                  <a:cubicBezTo>
                    <a:pt x="639765" y="627294"/>
                    <a:pt x="627294" y="639765"/>
                    <a:pt x="611949" y="639765"/>
                  </a:cubicBezTo>
                  <a:close/>
                </a:path>
              </a:pathLst>
            </a:custGeom>
            <a:grpFill/>
            <a:ln w="2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0E0ECBDF-12C3-B000-30F9-7D8D07ED2FA8}"/>
                </a:ext>
              </a:extLst>
            </p:cNvPr>
            <p:cNvSpPr/>
            <p:nvPr/>
          </p:nvSpPr>
          <p:spPr>
            <a:xfrm>
              <a:off x="4863479" y="2474638"/>
              <a:ext cx="97355" cy="97355"/>
            </a:xfrm>
            <a:custGeom>
              <a:avLst/>
              <a:gdLst>
                <a:gd name="connsiteX0" fmla="*/ 0 w 97355"/>
                <a:gd name="connsiteY0" fmla="*/ 97356 h 97355"/>
                <a:gd name="connsiteX1" fmla="*/ 97356 w 97355"/>
                <a:gd name="connsiteY1" fmla="*/ 97356 h 97355"/>
                <a:gd name="connsiteX2" fmla="*/ 97356 w 97355"/>
                <a:gd name="connsiteY2" fmla="*/ 0 h 97355"/>
                <a:gd name="connsiteX3" fmla="*/ 0 w 97355"/>
                <a:gd name="connsiteY3" fmla="*/ 0 h 97355"/>
                <a:gd name="connsiteX4" fmla="*/ 0 w 97355"/>
                <a:gd name="connsiteY4" fmla="*/ 97356 h 97355"/>
                <a:gd name="connsiteX5" fmla="*/ 27816 w 97355"/>
                <a:gd name="connsiteY5" fmla="*/ 27816 h 97355"/>
                <a:gd name="connsiteX6" fmla="*/ 69540 w 97355"/>
                <a:gd name="connsiteY6" fmla="*/ 27816 h 97355"/>
                <a:gd name="connsiteX7" fmla="*/ 69540 w 97355"/>
                <a:gd name="connsiteY7" fmla="*/ 69540 h 97355"/>
                <a:gd name="connsiteX8" fmla="*/ 27816 w 97355"/>
                <a:gd name="connsiteY8" fmla="*/ 69540 h 97355"/>
                <a:gd name="connsiteX9" fmla="*/ 27816 w 97355"/>
                <a:gd name="connsiteY9" fmla="*/ 27816 h 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5" h="97355">
                  <a:moveTo>
                    <a:pt x="0" y="97356"/>
                  </a:moveTo>
                  <a:lnTo>
                    <a:pt x="97356" y="97356"/>
                  </a:lnTo>
                  <a:lnTo>
                    <a:pt x="97356" y="0"/>
                  </a:lnTo>
                  <a:lnTo>
                    <a:pt x="0" y="0"/>
                  </a:lnTo>
                  <a:lnTo>
                    <a:pt x="0" y="97356"/>
                  </a:lnTo>
                  <a:close/>
                  <a:moveTo>
                    <a:pt x="27816" y="27816"/>
                  </a:moveTo>
                  <a:lnTo>
                    <a:pt x="69540" y="27816"/>
                  </a:lnTo>
                  <a:lnTo>
                    <a:pt x="69540" y="69540"/>
                  </a:lnTo>
                  <a:lnTo>
                    <a:pt x="27816" y="69540"/>
                  </a:lnTo>
                  <a:lnTo>
                    <a:pt x="27816" y="27816"/>
                  </a:lnTo>
                  <a:close/>
                </a:path>
              </a:pathLst>
            </a:custGeom>
            <a:grpFill/>
            <a:ln w="2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774B90A6-8C6D-012B-876C-3492AB325179}"/>
                </a:ext>
              </a:extLst>
            </p:cNvPr>
            <p:cNvSpPr/>
            <p:nvPr/>
          </p:nvSpPr>
          <p:spPr>
            <a:xfrm>
              <a:off x="5002558" y="2335558"/>
              <a:ext cx="97355" cy="236434"/>
            </a:xfrm>
            <a:custGeom>
              <a:avLst/>
              <a:gdLst>
                <a:gd name="connsiteX0" fmla="*/ 0 w 97355"/>
                <a:gd name="connsiteY0" fmla="*/ 236435 h 236434"/>
                <a:gd name="connsiteX1" fmla="*/ 97356 w 97355"/>
                <a:gd name="connsiteY1" fmla="*/ 236435 h 236434"/>
                <a:gd name="connsiteX2" fmla="*/ 97356 w 97355"/>
                <a:gd name="connsiteY2" fmla="*/ 0 h 236434"/>
                <a:gd name="connsiteX3" fmla="*/ 0 w 97355"/>
                <a:gd name="connsiteY3" fmla="*/ 0 h 236434"/>
                <a:gd name="connsiteX4" fmla="*/ 0 w 97355"/>
                <a:gd name="connsiteY4" fmla="*/ 236435 h 236434"/>
                <a:gd name="connsiteX5" fmla="*/ 27816 w 97355"/>
                <a:gd name="connsiteY5" fmla="*/ 27816 h 236434"/>
                <a:gd name="connsiteX6" fmla="*/ 69540 w 97355"/>
                <a:gd name="connsiteY6" fmla="*/ 27816 h 236434"/>
                <a:gd name="connsiteX7" fmla="*/ 69540 w 97355"/>
                <a:gd name="connsiteY7" fmla="*/ 208619 h 236434"/>
                <a:gd name="connsiteX8" fmla="*/ 27816 w 97355"/>
                <a:gd name="connsiteY8" fmla="*/ 208619 h 236434"/>
                <a:gd name="connsiteX9" fmla="*/ 27816 w 97355"/>
                <a:gd name="connsiteY9" fmla="*/ 27816 h 23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5" h="236434">
                  <a:moveTo>
                    <a:pt x="0" y="236435"/>
                  </a:moveTo>
                  <a:lnTo>
                    <a:pt x="97356" y="236435"/>
                  </a:lnTo>
                  <a:lnTo>
                    <a:pt x="97356" y="0"/>
                  </a:lnTo>
                  <a:lnTo>
                    <a:pt x="0" y="0"/>
                  </a:lnTo>
                  <a:lnTo>
                    <a:pt x="0" y="236435"/>
                  </a:lnTo>
                  <a:close/>
                  <a:moveTo>
                    <a:pt x="27816" y="27816"/>
                  </a:moveTo>
                  <a:lnTo>
                    <a:pt x="69540" y="27816"/>
                  </a:lnTo>
                  <a:lnTo>
                    <a:pt x="69540" y="208619"/>
                  </a:lnTo>
                  <a:lnTo>
                    <a:pt x="27816" y="208619"/>
                  </a:lnTo>
                  <a:lnTo>
                    <a:pt x="27816" y="27816"/>
                  </a:lnTo>
                  <a:close/>
                </a:path>
              </a:pathLst>
            </a:custGeom>
            <a:grpFill/>
            <a:ln w="2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C6112790-1CF4-968D-ED2C-B0F85ACE6454}"/>
                </a:ext>
              </a:extLst>
            </p:cNvPr>
            <p:cNvSpPr/>
            <p:nvPr/>
          </p:nvSpPr>
          <p:spPr>
            <a:xfrm>
              <a:off x="5141638" y="2196479"/>
              <a:ext cx="97355" cy="375514"/>
            </a:xfrm>
            <a:custGeom>
              <a:avLst/>
              <a:gdLst>
                <a:gd name="connsiteX0" fmla="*/ 0 w 97355"/>
                <a:gd name="connsiteY0" fmla="*/ 375514 h 375514"/>
                <a:gd name="connsiteX1" fmla="*/ 97356 w 97355"/>
                <a:gd name="connsiteY1" fmla="*/ 375514 h 375514"/>
                <a:gd name="connsiteX2" fmla="*/ 97356 w 97355"/>
                <a:gd name="connsiteY2" fmla="*/ 0 h 375514"/>
                <a:gd name="connsiteX3" fmla="*/ 0 w 97355"/>
                <a:gd name="connsiteY3" fmla="*/ 0 h 375514"/>
                <a:gd name="connsiteX4" fmla="*/ 0 w 97355"/>
                <a:gd name="connsiteY4" fmla="*/ 375514 h 375514"/>
                <a:gd name="connsiteX5" fmla="*/ 27816 w 97355"/>
                <a:gd name="connsiteY5" fmla="*/ 27816 h 375514"/>
                <a:gd name="connsiteX6" fmla="*/ 69540 w 97355"/>
                <a:gd name="connsiteY6" fmla="*/ 27816 h 375514"/>
                <a:gd name="connsiteX7" fmla="*/ 69540 w 97355"/>
                <a:gd name="connsiteY7" fmla="*/ 347698 h 375514"/>
                <a:gd name="connsiteX8" fmla="*/ 27816 w 97355"/>
                <a:gd name="connsiteY8" fmla="*/ 347698 h 375514"/>
                <a:gd name="connsiteX9" fmla="*/ 27816 w 97355"/>
                <a:gd name="connsiteY9" fmla="*/ 27816 h 37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5" h="375514">
                  <a:moveTo>
                    <a:pt x="0" y="375514"/>
                  </a:moveTo>
                  <a:lnTo>
                    <a:pt x="97356" y="375514"/>
                  </a:lnTo>
                  <a:lnTo>
                    <a:pt x="97356" y="0"/>
                  </a:lnTo>
                  <a:lnTo>
                    <a:pt x="0" y="0"/>
                  </a:lnTo>
                  <a:lnTo>
                    <a:pt x="0" y="375514"/>
                  </a:lnTo>
                  <a:close/>
                  <a:moveTo>
                    <a:pt x="27816" y="27816"/>
                  </a:moveTo>
                  <a:lnTo>
                    <a:pt x="69540" y="27816"/>
                  </a:lnTo>
                  <a:lnTo>
                    <a:pt x="69540" y="347698"/>
                  </a:lnTo>
                  <a:lnTo>
                    <a:pt x="27816" y="347698"/>
                  </a:lnTo>
                  <a:lnTo>
                    <a:pt x="27816" y="27816"/>
                  </a:lnTo>
                  <a:close/>
                </a:path>
              </a:pathLst>
            </a:custGeom>
            <a:grpFill/>
            <a:ln w="2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B697982F-ACC4-263D-C29C-13B37687829C}"/>
              </a:ext>
            </a:extLst>
          </p:cNvPr>
          <p:cNvGrpSpPr/>
          <p:nvPr/>
        </p:nvGrpSpPr>
        <p:grpSpPr>
          <a:xfrm>
            <a:off x="5062945" y="1262488"/>
            <a:ext cx="1044120" cy="854902"/>
            <a:chOff x="5915025" y="3281362"/>
            <a:chExt cx="362140" cy="296512"/>
          </a:xfrm>
          <a:solidFill>
            <a:schemeClr val="bg2"/>
          </a:solidFill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42BDC593-2D7E-16B4-2D7F-8C0FB8380AE3}"/>
                </a:ext>
              </a:extLst>
            </p:cNvPr>
            <p:cNvSpPr/>
            <p:nvPr/>
          </p:nvSpPr>
          <p:spPr>
            <a:xfrm>
              <a:off x="5975223" y="3350989"/>
              <a:ext cx="215074" cy="226885"/>
            </a:xfrm>
            <a:custGeom>
              <a:avLst/>
              <a:gdLst>
                <a:gd name="connsiteX0" fmla="*/ 101632 w 215074"/>
                <a:gd name="connsiteY0" fmla="*/ 226886 h 226885"/>
                <a:gd name="connsiteX1" fmla="*/ 0 w 215074"/>
                <a:gd name="connsiteY1" fmla="*/ 163925 h 226885"/>
                <a:gd name="connsiteX2" fmla="*/ 8572 w 215074"/>
                <a:gd name="connsiteY2" fmla="*/ 159639 h 226885"/>
                <a:gd name="connsiteX3" fmla="*/ 101632 w 215074"/>
                <a:gd name="connsiteY3" fmla="*/ 217361 h 226885"/>
                <a:gd name="connsiteX4" fmla="*/ 205550 w 215074"/>
                <a:gd name="connsiteY4" fmla="*/ 113443 h 226885"/>
                <a:gd name="connsiteX5" fmla="*/ 101632 w 215074"/>
                <a:gd name="connsiteY5" fmla="*/ 9525 h 226885"/>
                <a:gd name="connsiteX6" fmla="*/ 8572 w 215074"/>
                <a:gd name="connsiteY6" fmla="*/ 67056 h 226885"/>
                <a:gd name="connsiteX7" fmla="*/ 95 w 215074"/>
                <a:gd name="connsiteY7" fmla="*/ 62770 h 226885"/>
                <a:gd name="connsiteX8" fmla="*/ 101632 w 215074"/>
                <a:gd name="connsiteY8" fmla="*/ 0 h 226885"/>
                <a:gd name="connsiteX9" fmla="*/ 215075 w 215074"/>
                <a:gd name="connsiteY9" fmla="*/ 113443 h 226885"/>
                <a:gd name="connsiteX10" fmla="*/ 101632 w 215074"/>
                <a:gd name="connsiteY10" fmla="*/ 226886 h 22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074" h="226885">
                  <a:moveTo>
                    <a:pt x="101632" y="226886"/>
                  </a:moveTo>
                  <a:cubicBezTo>
                    <a:pt x="58293" y="226886"/>
                    <a:pt x="19336" y="202787"/>
                    <a:pt x="0" y="163925"/>
                  </a:cubicBezTo>
                  <a:lnTo>
                    <a:pt x="8572" y="159639"/>
                  </a:lnTo>
                  <a:cubicBezTo>
                    <a:pt x="26289" y="195263"/>
                    <a:pt x="61912" y="217361"/>
                    <a:pt x="101632" y="217361"/>
                  </a:cubicBezTo>
                  <a:cubicBezTo>
                    <a:pt x="158972" y="217361"/>
                    <a:pt x="205550" y="170783"/>
                    <a:pt x="205550" y="113443"/>
                  </a:cubicBezTo>
                  <a:cubicBezTo>
                    <a:pt x="205550" y="56102"/>
                    <a:pt x="158972" y="9525"/>
                    <a:pt x="101632" y="9525"/>
                  </a:cubicBezTo>
                  <a:cubicBezTo>
                    <a:pt x="62008" y="9525"/>
                    <a:pt x="26384" y="31528"/>
                    <a:pt x="8572" y="67056"/>
                  </a:cubicBezTo>
                  <a:lnTo>
                    <a:pt x="95" y="62770"/>
                  </a:lnTo>
                  <a:cubicBezTo>
                    <a:pt x="19431" y="24003"/>
                    <a:pt x="58388" y="0"/>
                    <a:pt x="101632" y="0"/>
                  </a:cubicBezTo>
                  <a:cubicBezTo>
                    <a:pt x="164211" y="0"/>
                    <a:pt x="215075" y="50863"/>
                    <a:pt x="215075" y="113443"/>
                  </a:cubicBezTo>
                  <a:cubicBezTo>
                    <a:pt x="215075" y="176022"/>
                    <a:pt x="164211" y="226886"/>
                    <a:pt x="101632" y="22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E4D27A88-A690-3F54-F69E-E90B78A5EBCA}"/>
                </a:ext>
              </a:extLst>
            </p:cNvPr>
            <p:cNvSpPr/>
            <p:nvPr/>
          </p:nvSpPr>
          <p:spPr>
            <a:xfrm>
              <a:off x="6016275" y="3378802"/>
              <a:ext cx="146208" cy="171259"/>
            </a:xfrm>
            <a:custGeom>
              <a:avLst/>
              <a:gdLst>
                <a:gd name="connsiteX0" fmla="*/ 60579 w 146208"/>
                <a:gd name="connsiteY0" fmla="*/ 171260 h 171259"/>
                <a:gd name="connsiteX1" fmla="*/ 381 w 146208"/>
                <a:gd name="connsiteY1" fmla="*/ 146495 h 171259"/>
                <a:gd name="connsiteX2" fmla="*/ 7048 w 146208"/>
                <a:gd name="connsiteY2" fmla="*/ 139732 h 171259"/>
                <a:gd name="connsiteX3" fmla="*/ 60579 w 146208"/>
                <a:gd name="connsiteY3" fmla="*/ 161735 h 171259"/>
                <a:gd name="connsiteX4" fmla="*/ 136684 w 146208"/>
                <a:gd name="connsiteY4" fmla="*/ 85630 h 171259"/>
                <a:gd name="connsiteX5" fmla="*/ 60579 w 146208"/>
                <a:gd name="connsiteY5" fmla="*/ 9525 h 171259"/>
                <a:gd name="connsiteX6" fmla="*/ 6763 w 146208"/>
                <a:gd name="connsiteY6" fmla="*/ 31814 h 171259"/>
                <a:gd name="connsiteX7" fmla="*/ 0 w 146208"/>
                <a:gd name="connsiteY7" fmla="*/ 25051 h 171259"/>
                <a:gd name="connsiteX8" fmla="*/ 60579 w 146208"/>
                <a:gd name="connsiteY8" fmla="*/ 0 h 171259"/>
                <a:gd name="connsiteX9" fmla="*/ 146209 w 146208"/>
                <a:gd name="connsiteY9" fmla="*/ 85630 h 171259"/>
                <a:gd name="connsiteX10" fmla="*/ 60579 w 146208"/>
                <a:gd name="connsiteY10" fmla="*/ 171260 h 17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208" h="171259">
                  <a:moveTo>
                    <a:pt x="60579" y="171260"/>
                  </a:moveTo>
                  <a:cubicBezTo>
                    <a:pt x="37909" y="171260"/>
                    <a:pt x="16478" y="162497"/>
                    <a:pt x="381" y="146495"/>
                  </a:cubicBezTo>
                  <a:lnTo>
                    <a:pt x="7048" y="139732"/>
                  </a:lnTo>
                  <a:cubicBezTo>
                    <a:pt x="21431" y="153924"/>
                    <a:pt x="40386" y="161735"/>
                    <a:pt x="60579" y="161735"/>
                  </a:cubicBezTo>
                  <a:cubicBezTo>
                    <a:pt x="102584" y="161735"/>
                    <a:pt x="136684" y="127635"/>
                    <a:pt x="136684" y="85630"/>
                  </a:cubicBezTo>
                  <a:cubicBezTo>
                    <a:pt x="136684" y="43625"/>
                    <a:pt x="102584" y="9525"/>
                    <a:pt x="60579" y="9525"/>
                  </a:cubicBezTo>
                  <a:cubicBezTo>
                    <a:pt x="40291" y="9525"/>
                    <a:pt x="21146" y="17431"/>
                    <a:pt x="6763" y="31814"/>
                  </a:cubicBezTo>
                  <a:lnTo>
                    <a:pt x="0" y="25051"/>
                  </a:lnTo>
                  <a:cubicBezTo>
                    <a:pt x="16192" y="8858"/>
                    <a:pt x="37719" y="0"/>
                    <a:pt x="60579" y="0"/>
                  </a:cubicBezTo>
                  <a:cubicBezTo>
                    <a:pt x="107823" y="0"/>
                    <a:pt x="146209" y="38386"/>
                    <a:pt x="146209" y="85630"/>
                  </a:cubicBezTo>
                  <a:cubicBezTo>
                    <a:pt x="146209" y="132874"/>
                    <a:pt x="107823" y="171260"/>
                    <a:pt x="60579" y="171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883E311-35CA-DBFD-71EB-0252ED45FAA2}"/>
                </a:ext>
              </a:extLst>
            </p:cNvPr>
            <p:cNvSpPr/>
            <p:nvPr/>
          </p:nvSpPr>
          <p:spPr>
            <a:xfrm>
              <a:off x="6019038" y="3406615"/>
              <a:ext cx="115633" cy="115633"/>
            </a:xfrm>
            <a:custGeom>
              <a:avLst/>
              <a:gdLst>
                <a:gd name="connsiteX0" fmla="*/ 57817 w 115633"/>
                <a:gd name="connsiteY0" fmla="*/ 115634 h 115633"/>
                <a:gd name="connsiteX1" fmla="*/ 0 w 115633"/>
                <a:gd name="connsiteY1" fmla="*/ 57817 h 115633"/>
                <a:gd name="connsiteX2" fmla="*/ 57817 w 115633"/>
                <a:gd name="connsiteY2" fmla="*/ 0 h 115633"/>
                <a:gd name="connsiteX3" fmla="*/ 57817 w 115633"/>
                <a:gd name="connsiteY3" fmla="*/ 9525 h 115633"/>
                <a:gd name="connsiteX4" fmla="*/ 9525 w 115633"/>
                <a:gd name="connsiteY4" fmla="*/ 57817 h 115633"/>
                <a:gd name="connsiteX5" fmla="*/ 57817 w 115633"/>
                <a:gd name="connsiteY5" fmla="*/ 106109 h 115633"/>
                <a:gd name="connsiteX6" fmla="*/ 106108 w 115633"/>
                <a:gd name="connsiteY6" fmla="*/ 57817 h 115633"/>
                <a:gd name="connsiteX7" fmla="*/ 115633 w 115633"/>
                <a:gd name="connsiteY7" fmla="*/ 57817 h 115633"/>
                <a:gd name="connsiteX8" fmla="*/ 57817 w 115633"/>
                <a:gd name="connsiteY8" fmla="*/ 115634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33" h="115633">
                  <a:moveTo>
                    <a:pt x="57817" y="115634"/>
                  </a:moveTo>
                  <a:cubicBezTo>
                    <a:pt x="25908" y="115634"/>
                    <a:pt x="0" y="89726"/>
                    <a:pt x="0" y="57817"/>
                  </a:cubicBezTo>
                  <a:cubicBezTo>
                    <a:pt x="0" y="25908"/>
                    <a:pt x="25908" y="0"/>
                    <a:pt x="57817" y="0"/>
                  </a:cubicBezTo>
                  <a:lnTo>
                    <a:pt x="57817" y="9525"/>
                  </a:lnTo>
                  <a:cubicBezTo>
                    <a:pt x="31147" y="9525"/>
                    <a:pt x="9525" y="31242"/>
                    <a:pt x="9525" y="57817"/>
                  </a:cubicBezTo>
                  <a:cubicBezTo>
                    <a:pt x="9525" y="84392"/>
                    <a:pt x="31147" y="106109"/>
                    <a:pt x="57817" y="106109"/>
                  </a:cubicBezTo>
                  <a:cubicBezTo>
                    <a:pt x="84487" y="106109"/>
                    <a:pt x="106108" y="84487"/>
                    <a:pt x="106108" y="57817"/>
                  </a:cubicBezTo>
                  <a:lnTo>
                    <a:pt x="115633" y="57817"/>
                  </a:lnTo>
                  <a:cubicBezTo>
                    <a:pt x="115633" y="89726"/>
                    <a:pt x="89726" y="115634"/>
                    <a:pt x="57817" y="1156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0E2BA93-D16E-81AD-26BD-664433AEF6C4}"/>
                </a:ext>
              </a:extLst>
            </p:cNvPr>
            <p:cNvSpPr/>
            <p:nvPr/>
          </p:nvSpPr>
          <p:spPr>
            <a:xfrm>
              <a:off x="6058185" y="3445763"/>
              <a:ext cx="37338" cy="37338"/>
            </a:xfrm>
            <a:custGeom>
              <a:avLst/>
              <a:gdLst>
                <a:gd name="connsiteX0" fmla="*/ 18669 w 37338"/>
                <a:gd name="connsiteY0" fmla="*/ 37338 h 37338"/>
                <a:gd name="connsiteX1" fmla="*/ 0 w 37338"/>
                <a:gd name="connsiteY1" fmla="*/ 18669 h 37338"/>
                <a:gd name="connsiteX2" fmla="*/ 18669 w 37338"/>
                <a:gd name="connsiteY2" fmla="*/ 0 h 37338"/>
                <a:gd name="connsiteX3" fmla="*/ 37338 w 37338"/>
                <a:gd name="connsiteY3" fmla="*/ 18669 h 37338"/>
                <a:gd name="connsiteX4" fmla="*/ 18669 w 37338"/>
                <a:gd name="connsiteY4" fmla="*/ 37338 h 37338"/>
                <a:gd name="connsiteX5" fmla="*/ 18669 w 37338"/>
                <a:gd name="connsiteY5" fmla="*/ 9620 h 37338"/>
                <a:gd name="connsiteX6" fmla="*/ 9525 w 37338"/>
                <a:gd name="connsiteY6" fmla="*/ 18764 h 37338"/>
                <a:gd name="connsiteX7" fmla="*/ 18669 w 37338"/>
                <a:gd name="connsiteY7" fmla="*/ 27908 h 37338"/>
                <a:gd name="connsiteX8" fmla="*/ 27813 w 37338"/>
                <a:gd name="connsiteY8" fmla="*/ 18764 h 37338"/>
                <a:gd name="connsiteX9" fmla="*/ 18669 w 37338"/>
                <a:gd name="connsiteY9" fmla="*/ 9620 h 3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38" h="37338">
                  <a:moveTo>
                    <a:pt x="18669" y="37338"/>
                  </a:moveTo>
                  <a:cubicBezTo>
                    <a:pt x="8382" y="37338"/>
                    <a:pt x="0" y="28956"/>
                    <a:pt x="0" y="18669"/>
                  </a:cubicBezTo>
                  <a:cubicBezTo>
                    <a:pt x="0" y="8382"/>
                    <a:pt x="8382" y="0"/>
                    <a:pt x="18669" y="0"/>
                  </a:cubicBezTo>
                  <a:cubicBezTo>
                    <a:pt x="28956" y="0"/>
                    <a:pt x="37338" y="8382"/>
                    <a:pt x="37338" y="18669"/>
                  </a:cubicBezTo>
                  <a:cubicBezTo>
                    <a:pt x="37338" y="28956"/>
                    <a:pt x="28956" y="37338"/>
                    <a:pt x="18669" y="37338"/>
                  </a:cubicBezTo>
                  <a:close/>
                  <a:moveTo>
                    <a:pt x="18669" y="9620"/>
                  </a:moveTo>
                  <a:cubicBezTo>
                    <a:pt x="13621" y="9620"/>
                    <a:pt x="9525" y="13716"/>
                    <a:pt x="9525" y="18764"/>
                  </a:cubicBezTo>
                  <a:cubicBezTo>
                    <a:pt x="9525" y="23813"/>
                    <a:pt x="13621" y="27908"/>
                    <a:pt x="18669" y="27908"/>
                  </a:cubicBezTo>
                  <a:cubicBezTo>
                    <a:pt x="23717" y="27908"/>
                    <a:pt x="27813" y="23813"/>
                    <a:pt x="27813" y="18764"/>
                  </a:cubicBezTo>
                  <a:cubicBezTo>
                    <a:pt x="27813" y="13716"/>
                    <a:pt x="23717" y="9620"/>
                    <a:pt x="18669" y="9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3DF7AD7A-93BA-90A2-C912-D23F7433590E}"/>
                </a:ext>
              </a:extLst>
            </p:cNvPr>
            <p:cNvSpPr/>
            <p:nvPr/>
          </p:nvSpPr>
          <p:spPr>
            <a:xfrm rot="18691200">
              <a:off x="6077955" y="3431051"/>
              <a:ext cx="49529" cy="9524"/>
            </a:xfrm>
            <a:custGeom>
              <a:avLst/>
              <a:gdLst>
                <a:gd name="connsiteX0" fmla="*/ 0 w 49529"/>
                <a:gd name="connsiteY0" fmla="*/ 0 h 9524"/>
                <a:gd name="connsiteX1" fmla="*/ 49530 w 49529"/>
                <a:gd name="connsiteY1" fmla="*/ 0 h 9524"/>
                <a:gd name="connsiteX2" fmla="*/ 49530 w 49529"/>
                <a:gd name="connsiteY2" fmla="*/ 9525 h 9524"/>
                <a:gd name="connsiteX3" fmla="*/ 0 w 49529"/>
                <a:gd name="connsiteY3" fmla="*/ 9525 h 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29" h="9524">
                  <a:moveTo>
                    <a:pt x="0" y="0"/>
                  </a:moveTo>
                  <a:lnTo>
                    <a:pt x="49530" y="0"/>
                  </a:lnTo>
                  <a:lnTo>
                    <a:pt x="49530" y="9525"/>
                  </a:lnTo>
                  <a:lnTo>
                    <a:pt x="0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C41EA7E8-E70C-BD14-5A6E-851977CD7FA6}"/>
                </a:ext>
              </a:extLst>
            </p:cNvPr>
            <p:cNvSpPr/>
            <p:nvPr/>
          </p:nvSpPr>
          <p:spPr>
            <a:xfrm rot="18900000">
              <a:off x="5994345" y="3366564"/>
              <a:ext cx="9525" cy="18192"/>
            </a:xfrm>
            <a:custGeom>
              <a:avLst/>
              <a:gdLst>
                <a:gd name="connsiteX0" fmla="*/ 0 w 9525"/>
                <a:gd name="connsiteY0" fmla="*/ 0 h 18192"/>
                <a:gd name="connsiteX1" fmla="*/ 9525 w 9525"/>
                <a:gd name="connsiteY1" fmla="*/ 0 h 18192"/>
                <a:gd name="connsiteX2" fmla="*/ 9525 w 9525"/>
                <a:gd name="connsiteY2" fmla="*/ 18193 h 18192"/>
                <a:gd name="connsiteX3" fmla="*/ 0 w 9525"/>
                <a:gd name="connsiteY3" fmla="*/ 18193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18192">
                  <a:moveTo>
                    <a:pt x="0" y="0"/>
                  </a:moveTo>
                  <a:lnTo>
                    <a:pt x="9525" y="0"/>
                  </a:lnTo>
                  <a:lnTo>
                    <a:pt x="9525" y="18193"/>
                  </a:lnTo>
                  <a:lnTo>
                    <a:pt x="0" y="181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B71C9410-5917-913D-27A8-4AB13E4AB68E}"/>
                </a:ext>
              </a:extLst>
            </p:cNvPr>
            <p:cNvSpPr/>
            <p:nvPr/>
          </p:nvSpPr>
          <p:spPr>
            <a:xfrm>
              <a:off x="6072092" y="3326320"/>
              <a:ext cx="9525" cy="24765"/>
            </a:xfrm>
            <a:custGeom>
              <a:avLst/>
              <a:gdLst>
                <a:gd name="connsiteX0" fmla="*/ 0 w 9525"/>
                <a:gd name="connsiteY0" fmla="*/ 0 h 24765"/>
                <a:gd name="connsiteX1" fmla="*/ 9525 w 9525"/>
                <a:gd name="connsiteY1" fmla="*/ 0 h 24765"/>
                <a:gd name="connsiteX2" fmla="*/ 9525 w 9525"/>
                <a:gd name="connsiteY2" fmla="*/ 24765 h 24765"/>
                <a:gd name="connsiteX3" fmla="*/ 0 w 9525"/>
                <a:gd name="connsiteY3" fmla="*/ 24765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4765">
                  <a:moveTo>
                    <a:pt x="0" y="0"/>
                  </a:moveTo>
                  <a:lnTo>
                    <a:pt x="9525" y="0"/>
                  </a:lnTo>
                  <a:lnTo>
                    <a:pt x="9525" y="24765"/>
                  </a:lnTo>
                  <a:lnTo>
                    <a:pt x="0" y="247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A46A7B6-3D8D-0A91-754F-55ECCC231BA3}"/>
                </a:ext>
              </a:extLst>
            </p:cNvPr>
            <p:cNvSpPr/>
            <p:nvPr/>
          </p:nvSpPr>
          <p:spPr>
            <a:xfrm>
              <a:off x="6060090" y="3321557"/>
              <a:ext cx="33432" cy="9525"/>
            </a:xfrm>
            <a:custGeom>
              <a:avLst/>
              <a:gdLst>
                <a:gd name="connsiteX0" fmla="*/ 0 w 33432"/>
                <a:gd name="connsiteY0" fmla="*/ 0 h 9525"/>
                <a:gd name="connsiteX1" fmla="*/ 33433 w 33432"/>
                <a:gd name="connsiteY1" fmla="*/ 0 h 9525"/>
                <a:gd name="connsiteX2" fmla="*/ 33433 w 33432"/>
                <a:gd name="connsiteY2" fmla="*/ 9525 h 9525"/>
                <a:gd name="connsiteX3" fmla="*/ 0 w 33432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2" h="9525">
                  <a:moveTo>
                    <a:pt x="0" y="0"/>
                  </a:moveTo>
                  <a:lnTo>
                    <a:pt x="33433" y="0"/>
                  </a:lnTo>
                  <a:lnTo>
                    <a:pt x="33433" y="9525"/>
                  </a:lnTo>
                  <a:lnTo>
                    <a:pt x="0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32" name="Graphic 321">
              <a:extLst>
                <a:ext uri="{FF2B5EF4-FFF2-40B4-BE49-F238E27FC236}">
                  <a16:creationId xmlns:a16="http://schemas.microsoft.com/office/drawing/2014/main" id="{522B190C-A921-45F7-53B2-B063078EC060}"/>
                </a:ext>
              </a:extLst>
            </p:cNvPr>
            <p:cNvGrpSpPr/>
            <p:nvPr/>
          </p:nvGrpSpPr>
          <p:grpSpPr>
            <a:xfrm>
              <a:off x="5915025" y="3434524"/>
              <a:ext cx="90678" cy="59817"/>
              <a:chOff x="5915025" y="3434524"/>
              <a:chExt cx="90678" cy="59817"/>
            </a:xfrm>
            <a:grpFill/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B1C96C58-96C3-F4B6-BE4A-79454E82829E}"/>
                  </a:ext>
                </a:extLst>
              </p:cNvPr>
              <p:cNvSpPr/>
              <p:nvPr/>
            </p:nvSpPr>
            <p:spPr>
              <a:xfrm>
                <a:off x="5934646" y="3434524"/>
                <a:ext cx="71056" cy="9525"/>
              </a:xfrm>
              <a:custGeom>
                <a:avLst/>
                <a:gdLst>
                  <a:gd name="connsiteX0" fmla="*/ 0 w 71056"/>
                  <a:gd name="connsiteY0" fmla="*/ 0 h 9525"/>
                  <a:gd name="connsiteX1" fmla="*/ 71056 w 71056"/>
                  <a:gd name="connsiteY1" fmla="*/ 0 h 9525"/>
                  <a:gd name="connsiteX2" fmla="*/ 71056 w 71056"/>
                  <a:gd name="connsiteY2" fmla="*/ 9525 h 9525"/>
                  <a:gd name="connsiteX3" fmla="*/ 0 w 71056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56" h="9525">
                    <a:moveTo>
                      <a:pt x="0" y="0"/>
                    </a:moveTo>
                    <a:lnTo>
                      <a:pt x="71056" y="0"/>
                    </a:lnTo>
                    <a:lnTo>
                      <a:pt x="71056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E301180C-D804-4617-76F4-FA008DDA7BF6}"/>
                  </a:ext>
                </a:extLst>
              </p:cNvPr>
              <p:cNvSpPr/>
              <p:nvPr/>
            </p:nvSpPr>
            <p:spPr>
              <a:xfrm>
                <a:off x="5934646" y="3484816"/>
                <a:ext cx="71056" cy="9525"/>
              </a:xfrm>
              <a:custGeom>
                <a:avLst/>
                <a:gdLst>
                  <a:gd name="connsiteX0" fmla="*/ 0 w 71056"/>
                  <a:gd name="connsiteY0" fmla="*/ 0 h 9525"/>
                  <a:gd name="connsiteX1" fmla="*/ 71056 w 71056"/>
                  <a:gd name="connsiteY1" fmla="*/ 0 h 9525"/>
                  <a:gd name="connsiteX2" fmla="*/ 71056 w 71056"/>
                  <a:gd name="connsiteY2" fmla="*/ 9525 h 9525"/>
                  <a:gd name="connsiteX3" fmla="*/ 0 w 71056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56" h="9525">
                    <a:moveTo>
                      <a:pt x="0" y="0"/>
                    </a:moveTo>
                    <a:lnTo>
                      <a:pt x="71056" y="0"/>
                    </a:lnTo>
                    <a:lnTo>
                      <a:pt x="71056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9655DE8-3324-9236-7587-B1589AC689BA}"/>
                  </a:ext>
                </a:extLst>
              </p:cNvPr>
              <p:cNvSpPr/>
              <p:nvPr/>
            </p:nvSpPr>
            <p:spPr>
              <a:xfrm>
                <a:off x="5915025" y="3459670"/>
                <a:ext cx="71056" cy="9525"/>
              </a:xfrm>
              <a:custGeom>
                <a:avLst/>
                <a:gdLst>
                  <a:gd name="connsiteX0" fmla="*/ 0 w 71056"/>
                  <a:gd name="connsiteY0" fmla="*/ 0 h 9525"/>
                  <a:gd name="connsiteX1" fmla="*/ 71057 w 71056"/>
                  <a:gd name="connsiteY1" fmla="*/ 0 h 9525"/>
                  <a:gd name="connsiteX2" fmla="*/ 71057 w 71056"/>
                  <a:gd name="connsiteY2" fmla="*/ 9525 h 9525"/>
                  <a:gd name="connsiteX3" fmla="*/ 0 w 71056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56" h="9525">
                    <a:moveTo>
                      <a:pt x="0" y="0"/>
                    </a:moveTo>
                    <a:lnTo>
                      <a:pt x="71057" y="0"/>
                    </a:lnTo>
                    <a:lnTo>
                      <a:pt x="71057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36" name="Graphic 321">
              <a:extLst>
                <a:ext uri="{FF2B5EF4-FFF2-40B4-BE49-F238E27FC236}">
                  <a16:creationId xmlns:a16="http://schemas.microsoft.com/office/drawing/2014/main" id="{D4BB3CB6-2517-A7D3-0E9E-734B96F69C4F}"/>
                </a:ext>
              </a:extLst>
            </p:cNvPr>
            <p:cNvGrpSpPr/>
            <p:nvPr/>
          </p:nvGrpSpPr>
          <p:grpSpPr>
            <a:xfrm>
              <a:off x="6120860" y="3281362"/>
              <a:ext cx="156305" cy="169164"/>
              <a:chOff x="6120860" y="3281362"/>
              <a:chExt cx="156305" cy="169164"/>
            </a:xfrm>
            <a:grpFill/>
          </p:grpSpPr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19E29ED4-80AD-5DC8-8E91-F480C706D62E}"/>
                  </a:ext>
                </a:extLst>
              </p:cNvPr>
              <p:cNvSpPr/>
              <p:nvPr/>
            </p:nvSpPr>
            <p:spPr>
              <a:xfrm>
                <a:off x="6120860" y="3281362"/>
                <a:ext cx="156305" cy="169164"/>
              </a:xfrm>
              <a:custGeom>
                <a:avLst/>
                <a:gdLst>
                  <a:gd name="connsiteX0" fmla="*/ 110490 w 156305"/>
                  <a:gd name="connsiteY0" fmla="*/ 169164 h 169164"/>
                  <a:gd name="connsiteX1" fmla="*/ 93726 w 156305"/>
                  <a:gd name="connsiteY1" fmla="*/ 153734 h 169164"/>
                  <a:gd name="connsiteX2" fmla="*/ 87154 w 156305"/>
                  <a:gd name="connsiteY2" fmla="*/ 156210 h 169164"/>
                  <a:gd name="connsiteX3" fmla="*/ 84296 w 156305"/>
                  <a:gd name="connsiteY3" fmla="*/ 147161 h 169164"/>
                  <a:gd name="connsiteX4" fmla="*/ 92488 w 156305"/>
                  <a:gd name="connsiteY4" fmla="*/ 143828 h 169164"/>
                  <a:gd name="connsiteX5" fmla="*/ 95440 w 156305"/>
                  <a:gd name="connsiteY5" fmla="*/ 142399 h 169164"/>
                  <a:gd name="connsiteX6" fmla="*/ 111062 w 156305"/>
                  <a:gd name="connsiteY6" fmla="*/ 156781 h 169164"/>
                  <a:gd name="connsiteX7" fmla="*/ 119634 w 156305"/>
                  <a:gd name="connsiteY7" fmla="*/ 150019 h 169164"/>
                  <a:gd name="connsiteX8" fmla="*/ 109442 w 156305"/>
                  <a:gd name="connsiteY8" fmla="*/ 131445 h 169164"/>
                  <a:gd name="connsiteX9" fmla="*/ 111538 w 156305"/>
                  <a:gd name="connsiteY9" fmla="*/ 128969 h 169164"/>
                  <a:gd name="connsiteX10" fmla="*/ 122396 w 156305"/>
                  <a:gd name="connsiteY10" fmla="*/ 109538 h 169164"/>
                  <a:gd name="connsiteX11" fmla="*/ 123444 w 156305"/>
                  <a:gd name="connsiteY11" fmla="*/ 106394 h 169164"/>
                  <a:gd name="connsiteX12" fmla="*/ 144685 w 156305"/>
                  <a:gd name="connsiteY12" fmla="*/ 105537 h 169164"/>
                  <a:gd name="connsiteX13" fmla="*/ 146018 w 156305"/>
                  <a:gd name="connsiteY13" fmla="*/ 94678 h 169164"/>
                  <a:gd name="connsiteX14" fmla="*/ 125635 w 156305"/>
                  <a:gd name="connsiteY14" fmla="*/ 88773 h 169164"/>
                  <a:gd name="connsiteX15" fmla="*/ 125349 w 156305"/>
                  <a:gd name="connsiteY15" fmla="*/ 85534 h 169164"/>
                  <a:gd name="connsiteX16" fmla="*/ 119348 w 156305"/>
                  <a:gd name="connsiteY16" fmla="*/ 64008 h 169164"/>
                  <a:gd name="connsiteX17" fmla="*/ 117920 w 156305"/>
                  <a:gd name="connsiteY17" fmla="*/ 61055 h 169164"/>
                  <a:gd name="connsiteX18" fmla="*/ 132207 w 156305"/>
                  <a:gd name="connsiteY18" fmla="*/ 45434 h 169164"/>
                  <a:gd name="connsiteX19" fmla="*/ 125444 w 156305"/>
                  <a:gd name="connsiteY19" fmla="*/ 36862 h 169164"/>
                  <a:gd name="connsiteX20" fmla="*/ 106871 w 156305"/>
                  <a:gd name="connsiteY20" fmla="*/ 47054 h 169164"/>
                  <a:gd name="connsiteX21" fmla="*/ 104394 w 156305"/>
                  <a:gd name="connsiteY21" fmla="*/ 44958 h 169164"/>
                  <a:gd name="connsiteX22" fmla="*/ 84963 w 156305"/>
                  <a:gd name="connsiteY22" fmla="*/ 34004 h 169164"/>
                  <a:gd name="connsiteX23" fmla="*/ 81820 w 156305"/>
                  <a:gd name="connsiteY23" fmla="*/ 32957 h 169164"/>
                  <a:gd name="connsiteX24" fmla="*/ 80963 w 156305"/>
                  <a:gd name="connsiteY24" fmla="*/ 11716 h 169164"/>
                  <a:gd name="connsiteX25" fmla="*/ 70104 w 156305"/>
                  <a:gd name="connsiteY25" fmla="*/ 10382 h 169164"/>
                  <a:gd name="connsiteX26" fmla="*/ 64198 w 156305"/>
                  <a:gd name="connsiteY26" fmla="*/ 30766 h 169164"/>
                  <a:gd name="connsiteX27" fmla="*/ 60960 w 156305"/>
                  <a:gd name="connsiteY27" fmla="*/ 31052 h 169164"/>
                  <a:gd name="connsiteX28" fmla="*/ 39529 w 156305"/>
                  <a:gd name="connsiteY28" fmla="*/ 37052 h 169164"/>
                  <a:gd name="connsiteX29" fmla="*/ 36576 w 156305"/>
                  <a:gd name="connsiteY29" fmla="*/ 38481 h 169164"/>
                  <a:gd name="connsiteX30" fmla="*/ 20955 w 156305"/>
                  <a:gd name="connsiteY30" fmla="*/ 24098 h 169164"/>
                  <a:gd name="connsiteX31" fmla="*/ 12382 w 156305"/>
                  <a:gd name="connsiteY31" fmla="*/ 30861 h 169164"/>
                  <a:gd name="connsiteX32" fmla="*/ 22574 w 156305"/>
                  <a:gd name="connsiteY32" fmla="*/ 49435 h 169164"/>
                  <a:gd name="connsiteX33" fmla="*/ 20479 w 156305"/>
                  <a:gd name="connsiteY33" fmla="*/ 51911 h 169164"/>
                  <a:gd name="connsiteX34" fmla="*/ 14192 w 156305"/>
                  <a:gd name="connsiteY34" fmla="*/ 60865 h 169164"/>
                  <a:gd name="connsiteX35" fmla="*/ 5905 w 156305"/>
                  <a:gd name="connsiteY35" fmla="*/ 56198 h 169164"/>
                  <a:gd name="connsiteX36" fmla="*/ 11049 w 156305"/>
                  <a:gd name="connsiteY36" fmla="*/ 48387 h 169164"/>
                  <a:gd name="connsiteX37" fmla="*/ 0 w 156305"/>
                  <a:gd name="connsiteY37" fmla="*/ 28385 h 169164"/>
                  <a:gd name="connsiteX38" fmla="*/ 21336 w 156305"/>
                  <a:gd name="connsiteY38" fmla="*/ 11621 h 169164"/>
                  <a:gd name="connsiteX39" fmla="*/ 38100 w 156305"/>
                  <a:gd name="connsiteY39" fmla="*/ 27051 h 169164"/>
                  <a:gd name="connsiteX40" fmla="*/ 56769 w 156305"/>
                  <a:gd name="connsiteY40" fmla="*/ 21908 h 169164"/>
                  <a:gd name="connsiteX41" fmla="*/ 63151 w 156305"/>
                  <a:gd name="connsiteY41" fmla="*/ 0 h 169164"/>
                  <a:gd name="connsiteX42" fmla="*/ 90106 w 156305"/>
                  <a:gd name="connsiteY42" fmla="*/ 3239 h 169164"/>
                  <a:gd name="connsiteX43" fmla="*/ 91059 w 156305"/>
                  <a:gd name="connsiteY43" fmla="*/ 26099 h 169164"/>
                  <a:gd name="connsiteX44" fmla="*/ 107918 w 156305"/>
                  <a:gd name="connsiteY44" fmla="*/ 35528 h 169164"/>
                  <a:gd name="connsiteX45" fmla="*/ 127921 w 156305"/>
                  <a:gd name="connsiteY45" fmla="*/ 24479 h 169164"/>
                  <a:gd name="connsiteX46" fmla="*/ 144685 w 156305"/>
                  <a:gd name="connsiteY46" fmla="*/ 45815 h 169164"/>
                  <a:gd name="connsiteX47" fmla="*/ 129254 w 156305"/>
                  <a:gd name="connsiteY47" fmla="*/ 62579 h 169164"/>
                  <a:gd name="connsiteX48" fmla="*/ 134398 w 156305"/>
                  <a:gd name="connsiteY48" fmla="*/ 81248 h 169164"/>
                  <a:gd name="connsiteX49" fmla="*/ 156305 w 156305"/>
                  <a:gd name="connsiteY49" fmla="*/ 87630 h 169164"/>
                  <a:gd name="connsiteX50" fmla="*/ 153067 w 156305"/>
                  <a:gd name="connsiteY50" fmla="*/ 114586 h 169164"/>
                  <a:gd name="connsiteX51" fmla="*/ 130207 w 156305"/>
                  <a:gd name="connsiteY51" fmla="*/ 115538 h 169164"/>
                  <a:gd name="connsiteX52" fmla="*/ 120777 w 156305"/>
                  <a:gd name="connsiteY52" fmla="*/ 132398 h 169164"/>
                  <a:gd name="connsiteX53" fmla="*/ 131826 w 156305"/>
                  <a:gd name="connsiteY53" fmla="*/ 152400 h 169164"/>
                  <a:gd name="connsiteX54" fmla="*/ 110490 w 156305"/>
                  <a:gd name="connsiteY54" fmla="*/ 169164 h 169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56305" h="169164">
                    <a:moveTo>
                      <a:pt x="110490" y="169164"/>
                    </a:moveTo>
                    <a:lnTo>
                      <a:pt x="93726" y="153734"/>
                    </a:lnTo>
                    <a:cubicBezTo>
                      <a:pt x="91630" y="154686"/>
                      <a:pt x="89344" y="155543"/>
                      <a:pt x="87154" y="156210"/>
                    </a:cubicBezTo>
                    <a:lnTo>
                      <a:pt x="84296" y="147161"/>
                    </a:lnTo>
                    <a:cubicBezTo>
                      <a:pt x="87154" y="146304"/>
                      <a:pt x="89916" y="145161"/>
                      <a:pt x="92488" y="143828"/>
                    </a:cubicBezTo>
                    <a:lnTo>
                      <a:pt x="95440" y="142399"/>
                    </a:lnTo>
                    <a:lnTo>
                      <a:pt x="111062" y="156781"/>
                    </a:lnTo>
                    <a:lnTo>
                      <a:pt x="119634" y="150019"/>
                    </a:lnTo>
                    <a:lnTo>
                      <a:pt x="109442" y="131445"/>
                    </a:lnTo>
                    <a:lnTo>
                      <a:pt x="111538" y="128969"/>
                    </a:lnTo>
                    <a:cubicBezTo>
                      <a:pt x="116396" y="123253"/>
                      <a:pt x="120015" y="116681"/>
                      <a:pt x="122396" y="109538"/>
                    </a:cubicBezTo>
                    <a:lnTo>
                      <a:pt x="123444" y="106394"/>
                    </a:lnTo>
                    <a:lnTo>
                      <a:pt x="144685" y="105537"/>
                    </a:lnTo>
                    <a:lnTo>
                      <a:pt x="146018" y="94678"/>
                    </a:lnTo>
                    <a:lnTo>
                      <a:pt x="125635" y="88773"/>
                    </a:lnTo>
                    <a:lnTo>
                      <a:pt x="125349" y="85534"/>
                    </a:lnTo>
                    <a:cubicBezTo>
                      <a:pt x="124682" y="78010"/>
                      <a:pt x="122682" y="70771"/>
                      <a:pt x="119348" y="64008"/>
                    </a:cubicBezTo>
                    <a:lnTo>
                      <a:pt x="117920" y="61055"/>
                    </a:lnTo>
                    <a:lnTo>
                      <a:pt x="132207" y="45434"/>
                    </a:lnTo>
                    <a:lnTo>
                      <a:pt x="125444" y="36862"/>
                    </a:lnTo>
                    <a:lnTo>
                      <a:pt x="106871" y="47054"/>
                    </a:lnTo>
                    <a:lnTo>
                      <a:pt x="104394" y="44958"/>
                    </a:lnTo>
                    <a:cubicBezTo>
                      <a:pt x="98679" y="40100"/>
                      <a:pt x="92107" y="36481"/>
                      <a:pt x="84963" y="34004"/>
                    </a:cubicBezTo>
                    <a:lnTo>
                      <a:pt x="81820" y="32957"/>
                    </a:lnTo>
                    <a:lnTo>
                      <a:pt x="80963" y="11716"/>
                    </a:lnTo>
                    <a:lnTo>
                      <a:pt x="70104" y="10382"/>
                    </a:lnTo>
                    <a:lnTo>
                      <a:pt x="64198" y="30766"/>
                    </a:lnTo>
                    <a:lnTo>
                      <a:pt x="60960" y="31052"/>
                    </a:lnTo>
                    <a:cubicBezTo>
                      <a:pt x="53435" y="31718"/>
                      <a:pt x="46196" y="33719"/>
                      <a:pt x="39529" y="37052"/>
                    </a:cubicBezTo>
                    <a:lnTo>
                      <a:pt x="36576" y="38481"/>
                    </a:lnTo>
                    <a:lnTo>
                      <a:pt x="20955" y="24098"/>
                    </a:lnTo>
                    <a:lnTo>
                      <a:pt x="12382" y="30861"/>
                    </a:lnTo>
                    <a:lnTo>
                      <a:pt x="22574" y="49435"/>
                    </a:lnTo>
                    <a:lnTo>
                      <a:pt x="20479" y="51911"/>
                    </a:lnTo>
                    <a:cubicBezTo>
                      <a:pt x="18097" y="54673"/>
                      <a:pt x="16002" y="57722"/>
                      <a:pt x="14192" y="60865"/>
                    </a:cubicBezTo>
                    <a:lnTo>
                      <a:pt x="5905" y="56198"/>
                    </a:lnTo>
                    <a:cubicBezTo>
                      <a:pt x="7429" y="53435"/>
                      <a:pt x="9144" y="50864"/>
                      <a:pt x="11049" y="48387"/>
                    </a:cubicBezTo>
                    <a:lnTo>
                      <a:pt x="0" y="28385"/>
                    </a:lnTo>
                    <a:lnTo>
                      <a:pt x="21336" y="11621"/>
                    </a:lnTo>
                    <a:lnTo>
                      <a:pt x="38100" y="27051"/>
                    </a:lnTo>
                    <a:cubicBezTo>
                      <a:pt x="44005" y="24479"/>
                      <a:pt x="50292" y="22670"/>
                      <a:pt x="56769" y="21908"/>
                    </a:cubicBezTo>
                    <a:lnTo>
                      <a:pt x="63151" y="0"/>
                    </a:lnTo>
                    <a:lnTo>
                      <a:pt x="90106" y="3239"/>
                    </a:lnTo>
                    <a:lnTo>
                      <a:pt x="91059" y="26099"/>
                    </a:lnTo>
                    <a:cubicBezTo>
                      <a:pt x="97155" y="28480"/>
                      <a:pt x="102775" y="31623"/>
                      <a:pt x="107918" y="35528"/>
                    </a:cubicBezTo>
                    <a:lnTo>
                      <a:pt x="127921" y="24479"/>
                    </a:lnTo>
                    <a:lnTo>
                      <a:pt x="144685" y="45815"/>
                    </a:lnTo>
                    <a:lnTo>
                      <a:pt x="129254" y="62579"/>
                    </a:lnTo>
                    <a:cubicBezTo>
                      <a:pt x="131826" y="68485"/>
                      <a:pt x="133636" y="74771"/>
                      <a:pt x="134398" y="81248"/>
                    </a:cubicBezTo>
                    <a:lnTo>
                      <a:pt x="156305" y="87630"/>
                    </a:lnTo>
                    <a:lnTo>
                      <a:pt x="153067" y="114586"/>
                    </a:lnTo>
                    <a:lnTo>
                      <a:pt x="130207" y="115538"/>
                    </a:lnTo>
                    <a:cubicBezTo>
                      <a:pt x="127825" y="121634"/>
                      <a:pt x="124682" y="127254"/>
                      <a:pt x="120777" y="132398"/>
                    </a:cubicBezTo>
                    <a:lnTo>
                      <a:pt x="131826" y="152400"/>
                    </a:lnTo>
                    <a:lnTo>
                      <a:pt x="110490" y="1691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5954059D-E3BC-564F-6968-861023EDF58C}"/>
                  </a:ext>
                </a:extLst>
              </p:cNvPr>
              <p:cNvSpPr/>
              <p:nvPr/>
            </p:nvSpPr>
            <p:spPr>
              <a:xfrm>
                <a:off x="6161151" y="3334038"/>
                <a:ext cx="62860" cy="69529"/>
              </a:xfrm>
              <a:custGeom>
                <a:avLst/>
                <a:gdLst>
                  <a:gd name="connsiteX0" fmla="*/ 48101 w 62860"/>
                  <a:gd name="connsiteY0" fmla="*/ 69530 h 69529"/>
                  <a:gd name="connsiteX1" fmla="*/ 42196 w 62860"/>
                  <a:gd name="connsiteY1" fmla="*/ 62005 h 69529"/>
                  <a:gd name="connsiteX2" fmla="*/ 53245 w 62860"/>
                  <a:gd name="connsiteY2" fmla="*/ 42383 h 69529"/>
                  <a:gd name="connsiteX3" fmla="*/ 47149 w 62860"/>
                  <a:gd name="connsiteY3" fmla="*/ 20762 h 69529"/>
                  <a:gd name="connsiteX4" fmla="*/ 27527 w 62860"/>
                  <a:gd name="connsiteY4" fmla="*/ 9713 h 69529"/>
                  <a:gd name="connsiteX5" fmla="*/ 5905 w 62860"/>
                  <a:gd name="connsiteY5" fmla="*/ 15809 h 69529"/>
                  <a:gd name="connsiteX6" fmla="*/ 0 w 62860"/>
                  <a:gd name="connsiteY6" fmla="*/ 8284 h 69529"/>
                  <a:gd name="connsiteX7" fmla="*/ 28670 w 62860"/>
                  <a:gd name="connsiteY7" fmla="*/ 283 h 69529"/>
                  <a:gd name="connsiteX8" fmla="*/ 54578 w 62860"/>
                  <a:gd name="connsiteY8" fmla="*/ 14856 h 69529"/>
                  <a:gd name="connsiteX9" fmla="*/ 48006 w 62860"/>
                  <a:gd name="connsiteY9" fmla="*/ 69434 h 6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860" h="69529">
                    <a:moveTo>
                      <a:pt x="48101" y="69530"/>
                    </a:moveTo>
                    <a:lnTo>
                      <a:pt x="42196" y="62005"/>
                    </a:lnTo>
                    <a:cubicBezTo>
                      <a:pt x="48387" y="57147"/>
                      <a:pt x="52292" y="50194"/>
                      <a:pt x="53245" y="42383"/>
                    </a:cubicBezTo>
                    <a:cubicBezTo>
                      <a:pt x="54197" y="34573"/>
                      <a:pt x="52006" y="26953"/>
                      <a:pt x="47149" y="20762"/>
                    </a:cubicBezTo>
                    <a:cubicBezTo>
                      <a:pt x="42291" y="14570"/>
                      <a:pt x="35338" y="10665"/>
                      <a:pt x="27527" y="9713"/>
                    </a:cubicBezTo>
                    <a:cubicBezTo>
                      <a:pt x="19717" y="8760"/>
                      <a:pt x="12097" y="10951"/>
                      <a:pt x="5905" y="15809"/>
                    </a:cubicBezTo>
                    <a:lnTo>
                      <a:pt x="0" y="8284"/>
                    </a:lnTo>
                    <a:cubicBezTo>
                      <a:pt x="8192" y="1902"/>
                      <a:pt x="18383" y="-955"/>
                      <a:pt x="28670" y="283"/>
                    </a:cubicBezTo>
                    <a:cubicBezTo>
                      <a:pt x="38957" y="1521"/>
                      <a:pt x="48196" y="6665"/>
                      <a:pt x="54578" y="14856"/>
                    </a:cubicBezTo>
                    <a:cubicBezTo>
                      <a:pt x="67818" y="31715"/>
                      <a:pt x="64865" y="56195"/>
                      <a:pt x="48006" y="694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1217A292-1F8C-A485-333C-90E768A976EE}"/>
              </a:ext>
            </a:extLst>
          </p:cNvPr>
          <p:cNvGrpSpPr/>
          <p:nvPr/>
        </p:nvGrpSpPr>
        <p:grpSpPr>
          <a:xfrm>
            <a:off x="5280245" y="2639350"/>
            <a:ext cx="701676" cy="701676"/>
            <a:chOff x="5886450" y="3219450"/>
            <a:chExt cx="419100" cy="419100"/>
          </a:xfrm>
          <a:solidFill>
            <a:schemeClr val="bg2"/>
          </a:solidFill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290FD7B-61D5-6D85-536F-F1289A972347}"/>
                </a:ext>
              </a:extLst>
            </p:cNvPr>
            <p:cNvSpPr/>
            <p:nvPr/>
          </p:nvSpPr>
          <p:spPr>
            <a:xfrm>
              <a:off x="5886450" y="3219450"/>
              <a:ext cx="419100" cy="419100"/>
            </a:xfrm>
            <a:custGeom>
              <a:avLst/>
              <a:gdLst>
                <a:gd name="connsiteX0" fmla="*/ 32099 w 419100"/>
                <a:gd name="connsiteY0" fmla="*/ 419100 h 419100"/>
                <a:gd name="connsiteX1" fmla="*/ 0 w 419100"/>
                <a:gd name="connsiteY1" fmla="*/ 383381 h 419100"/>
                <a:gd name="connsiteX2" fmla="*/ 0 w 419100"/>
                <a:gd name="connsiteY2" fmla="*/ 28480 h 419100"/>
                <a:gd name="connsiteX3" fmla="*/ 32099 w 419100"/>
                <a:gd name="connsiteY3" fmla="*/ 0 h 419100"/>
                <a:gd name="connsiteX4" fmla="*/ 387001 w 419100"/>
                <a:gd name="connsiteY4" fmla="*/ 0 h 419100"/>
                <a:gd name="connsiteX5" fmla="*/ 419100 w 419100"/>
                <a:gd name="connsiteY5" fmla="*/ 28480 h 419100"/>
                <a:gd name="connsiteX6" fmla="*/ 419100 w 419100"/>
                <a:gd name="connsiteY6" fmla="*/ 142685 h 419100"/>
                <a:gd name="connsiteX7" fmla="*/ 410147 w 419100"/>
                <a:gd name="connsiteY7" fmla="*/ 151638 h 419100"/>
                <a:gd name="connsiteX8" fmla="*/ 401193 w 419100"/>
                <a:gd name="connsiteY8" fmla="*/ 142685 h 419100"/>
                <a:gd name="connsiteX9" fmla="*/ 401193 w 419100"/>
                <a:gd name="connsiteY9" fmla="*/ 102584 h 419100"/>
                <a:gd name="connsiteX10" fmla="*/ 396812 w 419100"/>
                <a:gd name="connsiteY10" fmla="*/ 98203 h 419100"/>
                <a:gd name="connsiteX11" fmla="*/ 22384 w 419100"/>
                <a:gd name="connsiteY11" fmla="*/ 98203 h 419100"/>
                <a:gd name="connsiteX12" fmla="*/ 18002 w 419100"/>
                <a:gd name="connsiteY12" fmla="*/ 102584 h 419100"/>
                <a:gd name="connsiteX13" fmla="*/ 18002 w 419100"/>
                <a:gd name="connsiteY13" fmla="*/ 383381 h 419100"/>
                <a:gd name="connsiteX14" fmla="*/ 32099 w 419100"/>
                <a:gd name="connsiteY14" fmla="*/ 401098 h 419100"/>
                <a:gd name="connsiteX15" fmla="*/ 156019 w 419100"/>
                <a:gd name="connsiteY15" fmla="*/ 401098 h 419100"/>
                <a:gd name="connsiteX16" fmla="*/ 164973 w 419100"/>
                <a:gd name="connsiteY16" fmla="*/ 410051 h 419100"/>
                <a:gd name="connsiteX17" fmla="*/ 156019 w 419100"/>
                <a:gd name="connsiteY17" fmla="*/ 419005 h 419100"/>
                <a:gd name="connsiteX18" fmla="*/ 32099 w 419100"/>
                <a:gd name="connsiteY18" fmla="*/ 419005 h 419100"/>
                <a:gd name="connsiteX19" fmla="*/ 32099 w 419100"/>
                <a:gd name="connsiteY19" fmla="*/ 18002 h 419100"/>
                <a:gd name="connsiteX20" fmla="*/ 18002 w 419100"/>
                <a:gd name="connsiteY20" fmla="*/ 28004 h 419100"/>
                <a:gd name="connsiteX21" fmla="*/ 18002 w 419100"/>
                <a:gd name="connsiteY21" fmla="*/ 28575 h 419100"/>
                <a:gd name="connsiteX22" fmla="*/ 18002 w 419100"/>
                <a:gd name="connsiteY22" fmla="*/ 75819 h 419100"/>
                <a:gd name="connsiteX23" fmla="*/ 22384 w 419100"/>
                <a:gd name="connsiteY23" fmla="*/ 80201 h 419100"/>
                <a:gd name="connsiteX24" fmla="*/ 396812 w 419100"/>
                <a:gd name="connsiteY24" fmla="*/ 80201 h 419100"/>
                <a:gd name="connsiteX25" fmla="*/ 401193 w 419100"/>
                <a:gd name="connsiteY25" fmla="*/ 75819 h 419100"/>
                <a:gd name="connsiteX26" fmla="*/ 401193 w 419100"/>
                <a:gd name="connsiteY26" fmla="*/ 28480 h 419100"/>
                <a:gd name="connsiteX27" fmla="*/ 401193 w 419100"/>
                <a:gd name="connsiteY27" fmla="*/ 27813 h 419100"/>
                <a:gd name="connsiteX28" fmla="*/ 387096 w 419100"/>
                <a:gd name="connsiteY28" fmla="*/ 17907 h 419100"/>
                <a:gd name="connsiteX29" fmla="*/ 32099 w 419100"/>
                <a:gd name="connsiteY29" fmla="*/ 1790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9100" h="419100">
                  <a:moveTo>
                    <a:pt x="32099" y="419100"/>
                  </a:moveTo>
                  <a:cubicBezTo>
                    <a:pt x="13811" y="419100"/>
                    <a:pt x="0" y="403765"/>
                    <a:pt x="0" y="383381"/>
                  </a:cubicBezTo>
                  <a:lnTo>
                    <a:pt x="0" y="28480"/>
                  </a:lnTo>
                  <a:cubicBezTo>
                    <a:pt x="0" y="13526"/>
                    <a:pt x="15335" y="0"/>
                    <a:pt x="32099" y="0"/>
                  </a:cubicBezTo>
                  <a:lnTo>
                    <a:pt x="387001" y="0"/>
                  </a:lnTo>
                  <a:cubicBezTo>
                    <a:pt x="403479" y="0"/>
                    <a:pt x="419100" y="13811"/>
                    <a:pt x="419100" y="28480"/>
                  </a:cubicBezTo>
                  <a:lnTo>
                    <a:pt x="419100" y="142685"/>
                  </a:lnTo>
                  <a:cubicBezTo>
                    <a:pt x="419100" y="147638"/>
                    <a:pt x="415100" y="151638"/>
                    <a:pt x="410147" y="151638"/>
                  </a:cubicBezTo>
                  <a:cubicBezTo>
                    <a:pt x="405194" y="151638"/>
                    <a:pt x="401193" y="147638"/>
                    <a:pt x="401193" y="142685"/>
                  </a:cubicBezTo>
                  <a:lnTo>
                    <a:pt x="401193" y="102584"/>
                  </a:lnTo>
                  <a:cubicBezTo>
                    <a:pt x="401193" y="100203"/>
                    <a:pt x="399193" y="98203"/>
                    <a:pt x="396812" y="98203"/>
                  </a:cubicBezTo>
                  <a:lnTo>
                    <a:pt x="22384" y="98203"/>
                  </a:lnTo>
                  <a:cubicBezTo>
                    <a:pt x="20003" y="98203"/>
                    <a:pt x="18002" y="100203"/>
                    <a:pt x="18002" y="102584"/>
                  </a:cubicBezTo>
                  <a:lnTo>
                    <a:pt x="18002" y="383381"/>
                  </a:lnTo>
                  <a:cubicBezTo>
                    <a:pt x="18002" y="393859"/>
                    <a:pt x="23813" y="401098"/>
                    <a:pt x="32099" y="401098"/>
                  </a:cubicBezTo>
                  <a:lnTo>
                    <a:pt x="156019" y="401098"/>
                  </a:lnTo>
                  <a:cubicBezTo>
                    <a:pt x="160973" y="401098"/>
                    <a:pt x="164973" y="405098"/>
                    <a:pt x="164973" y="410051"/>
                  </a:cubicBezTo>
                  <a:cubicBezTo>
                    <a:pt x="164973" y="415004"/>
                    <a:pt x="160973" y="419005"/>
                    <a:pt x="156019" y="419005"/>
                  </a:cubicBezTo>
                  <a:lnTo>
                    <a:pt x="32099" y="419005"/>
                  </a:lnTo>
                  <a:close/>
                  <a:moveTo>
                    <a:pt x="32099" y="18002"/>
                  </a:moveTo>
                  <a:cubicBezTo>
                    <a:pt x="24479" y="18002"/>
                    <a:pt x="18574" y="24003"/>
                    <a:pt x="18002" y="28004"/>
                  </a:cubicBezTo>
                  <a:cubicBezTo>
                    <a:pt x="18002" y="28194"/>
                    <a:pt x="18002" y="28385"/>
                    <a:pt x="18002" y="28575"/>
                  </a:cubicBezTo>
                  <a:lnTo>
                    <a:pt x="18002" y="75819"/>
                  </a:lnTo>
                  <a:cubicBezTo>
                    <a:pt x="18002" y="78200"/>
                    <a:pt x="20003" y="80201"/>
                    <a:pt x="22384" y="80201"/>
                  </a:cubicBezTo>
                  <a:lnTo>
                    <a:pt x="396812" y="80201"/>
                  </a:lnTo>
                  <a:cubicBezTo>
                    <a:pt x="399193" y="80201"/>
                    <a:pt x="401193" y="78200"/>
                    <a:pt x="401193" y="75819"/>
                  </a:cubicBezTo>
                  <a:lnTo>
                    <a:pt x="401193" y="28480"/>
                  </a:lnTo>
                  <a:cubicBezTo>
                    <a:pt x="401193" y="28480"/>
                    <a:pt x="401193" y="28099"/>
                    <a:pt x="401193" y="27813"/>
                  </a:cubicBezTo>
                  <a:cubicBezTo>
                    <a:pt x="400622" y="23908"/>
                    <a:pt x="394716" y="17907"/>
                    <a:pt x="387096" y="17907"/>
                  </a:cubicBezTo>
                  <a:lnTo>
                    <a:pt x="32099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8AA7A7A-4076-5EEF-A557-735D281BC148}"/>
                </a:ext>
              </a:extLst>
            </p:cNvPr>
            <p:cNvSpPr/>
            <p:nvPr/>
          </p:nvSpPr>
          <p:spPr>
            <a:xfrm>
              <a:off x="5939409" y="3258978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816C3CAF-2715-3BB9-2E74-0232457D6EA6}"/>
                </a:ext>
              </a:extLst>
            </p:cNvPr>
            <p:cNvSpPr/>
            <p:nvPr/>
          </p:nvSpPr>
          <p:spPr>
            <a:xfrm>
              <a:off x="5977509" y="3258978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05FC8D1-BC8E-8A0C-CF1E-3273F2773F97}"/>
                </a:ext>
              </a:extLst>
            </p:cNvPr>
            <p:cNvSpPr/>
            <p:nvPr/>
          </p:nvSpPr>
          <p:spPr>
            <a:xfrm>
              <a:off x="6015609" y="3258978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522F4600-141A-DD0E-E285-0ADB74EC9F10}"/>
                </a:ext>
              </a:extLst>
            </p:cNvPr>
            <p:cNvSpPr/>
            <p:nvPr/>
          </p:nvSpPr>
          <p:spPr>
            <a:xfrm>
              <a:off x="6020180" y="3379851"/>
              <a:ext cx="258603" cy="258698"/>
            </a:xfrm>
            <a:custGeom>
              <a:avLst/>
              <a:gdLst>
                <a:gd name="connsiteX0" fmla="*/ 129350 w 258603"/>
                <a:gd name="connsiteY0" fmla="*/ 258699 h 258698"/>
                <a:gd name="connsiteX1" fmla="*/ 0 w 258603"/>
                <a:gd name="connsiteY1" fmla="*/ 129350 h 258698"/>
                <a:gd name="connsiteX2" fmla="*/ 129350 w 258603"/>
                <a:gd name="connsiteY2" fmla="*/ 0 h 258698"/>
                <a:gd name="connsiteX3" fmla="*/ 138303 w 258603"/>
                <a:gd name="connsiteY3" fmla="*/ 8954 h 258698"/>
                <a:gd name="connsiteX4" fmla="*/ 138303 w 258603"/>
                <a:gd name="connsiteY4" fmla="*/ 115919 h 258698"/>
                <a:gd name="connsiteX5" fmla="*/ 142685 w 258603"/>
                <a:gd name="connsiteY5" fmla="*/ 120301 h 258698"/>
                <a:gd name="connsiteX6" fmla="*/ 249650 w 258603"/>
                <a:gd name="connsiteY6" fmla="*/ 120301 h 258698"/>
                <a:gd name="connsiteX7" fmla="*/ 258604 w 258603"/>
                <a:gd name="connsiteY7" fmla="*/ 129254 h 258698"/>
                <a:gd name="connsiteX8" fmla="*/ 129254 w 258603"/>
                <a:gd name="connsiteY8" fmla="*/ 258604 h 258698"/>
                <a:gd name="connsiteX9" fmla="*/ 116014 w 258603"/>
                <a:gd name="connsiteY9" fmla="*/ 18859 h 258698"/>
                <a:gd name="connsiteX10" fmla="*/ 115443 w 258603"/>
                <a:gd name="connsiteY10" fmla="*/ 18859 h 258698"/>
                <a:gd name="connsiteX11" fmla="*/ 18002 w 258603"/>
                <a:gd name="connsiteY11" fmla="*/ 129350 h 258698"/>
                <a:gd name="connsiteX12" fmla="*/ 129350 w 258603"/>
                <a:gd name="connsiteY12" fmla="*/ 240697 h 258698"/>
                <a:gd name="connsiteX13" fmla="*/ 239840 w 258603"/>
                <a:gd name="connsiteY13" fmla="*/ 143256 h 258698"/>
                <a:gd name="connsiteX14" fmla="*/ 238792 w 258603"/>
                <a:gd name="connsiteY14" fmla="*/ 139827 h 258698"/>
                <a:gd name="connsiteX15" fmla="*/ 235458 w 258603"/>
                <a:gd name="connsiteY15" fmla="*/ 138303 h 258698"/>
                <a:gd name="connsiteX16" fmla="*/ 129350 w 258603"/>
                <a:gd name="connsiteY16" fmla="*/ 138303 h 258698"/>
                <a:gd name="connsiteX17" fmla="*/ 120396 w 258603"/>
                <a:gd name="connsiteY17" fmla="*/ 129350 h 258698"/>
                <a:gd name="connsiteX18" fmla="*/ 120396 w 258603"/>
                <a:gd name="connsiteY18" fmla="*/ 23241 h 258698"/>
                <a:gd name="connsiteX19" fmla="*/ 118872 w 258603"/>
                <a:gd name="connsiteY19" fmla="*/ 19907 h 258698"/>
                <a:gd name="connsiteX20" fmla="*/ 116014 w 258603"/>
                <a:gd name="connsiteY20" fmla="*/ 18764 h 25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8603" h="258698">
                  <a:moveTo>
                    <a:pt x="129350" y="258699"/>
                  </a:moveTo>
                  <a:cubicBezTo>
                    <a:pt x="58007" y="258699"/>
                    <a:pt x="0" y="200692"/>
                    <a:pt x="0" y="129350"/>
                  </a:cubicBezTo>
                  <a:cubicBezTo>
                    <a:pt x="0" y="58007"/>
                    <a:pt x="58007" y="0"/>
                    <a:pt x="129350" y="0"/>
                  </a:cubicBezTo>
                  <a:cubicBezTo>
                    <a:pt x="134303" y="0"/>
                    <a:pt x="138303" y="4001"/>
                    <a:pt x="138303" y="8954"/>
                  </a:cubicBezTo>
                  <a:lnTo>
                    <a:pt x="138303" y="115919"/>
                  </a:lnTo>
                  <a:cubicBezTo>
                    <a:pt x="138303" y="118301"/>
                    <a:pt x="140303" y="120301"/>
                    <a:pt x="142685" y="120301"/>
                  </a:cubicBezTo>
                  <a:lnTo>
                    <a:pt x="249650" y="120301"/>
                  </a:lnTo>
                  <a:cubicBezTo>
                    <a:pt x="254603" y="120301"/>
                    <a:pt x="258604" y="124301"/>
                    <a:pt x="258604" y="129254"/>
                  </a:cubicBezTo>
                  <a:cubicBezTo>
                    <a:pt x="258604" y="200597"/>
                    <a:pt x="200596" y="258604"/>
                    <a:pt x="129254" y="258604"/>
                  </a:cubicBezTo>
                  <a:close/>
                  <a:moveTo>
                    <a:pt x="116014" y="18859"/>
                  </a:moveTo>
                  <a:cubicBezTo>
                    <a:pt x="116014" y="18859"/>
                    <a:pt x="115634" y="18859"/>
                    <a:pt x="115443" y="18859"/>
                  </a:cubicBezTo>
                  <a:cubicBezTo>
                    <a:pt x="59912" y="25813"/>
                    <a:pt x="18002" y="73343"/>
                    <a:pt x="18002" y="129350"/>
                  </a:cubicBezTo>
                  <a:cubicBezTo>
                    <a:pt x="18002" y="190786"/>
                    <a:pt x="67913" y="240697"/>
                    <a:pt x="129350" y="240697"/>
                  </a:cubicBezTo>
                  <a:cubicBezTo>
                    <a:pt x="185357" y="240697"/>
                    <a:pt x="232886" y="198787"/>
                    <a:pt x="239840" y="143256"/>
                  </a:cubicBezTo>
                  <a:cubicBezTo>
                    <a:pt x="240030" y="142018"/>
                    <a:pt x="239649" y="140780"/>
                    <a:pt x="238792" y="139827"/>
                  </a:cubicBezTo>
                  <a:cubicBezTo>
                    <a:pt x="237935" y="138875"/>
                    <a:pt x="236792" y="138303"/>
                    <a:pt x="235458" y="138303"/>
                  </a:cubicBezTo>
                  <a:lnTo>
                    <a:pt x="129350" y="138303"/>
                  </a:lnTo>
                  <a:cubicBezTo>
                    <a:pt x="124397" y="138303"/>
                    <a:pt x="120396" y="134303"/>
                    <a:pt x="120396" y="129350"/>
                  </a:cubicBezTo>
                  <a:lnTo>
                    <a:pt x="120396" y="23241"/>
                  </a:lnTo>
                  <a:cubicBezTo>
                    <a:pt x="120396" y="22003"/>
                    <a:pt x="119825" y="20765"/>
                    <a:pt x="118872" y="19907"/>
                  </a:cubicBezTo>
                  <a:cubicBezTo>
                    <a:pt x="118110" y="19241"/>
                    <a:pt x="117062" y="18764"/>
                    <a:pt x="116014" y="18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6612219C-7CC9-24D1-402F-3F22A97D9BF5}"/>
                </a:ext>
              </a:extLst>
            </p:cNvPr>
            <p:cNvSpPr/>
            <p:nvPr/>
          </p:nvSpPr>
          <p:spPr>
            <a:xfrm>
              <a:off x="6180677" y="3353180"/>
              <a:ext cx="124872" cy="124872"/>
            </a:xfrm>
            <a:custGeom>
              <a:avLst/>
              <a:gdLst>
                <a:gd name="connsiteX0" fmla="*/ 115157 w 124872"/>
                <a:gd name="connsiteY0" fmla="*/ 124873 h 124872"/>
                <a:gd name="connsiteX1" fmla="*/ 8954 w 124872"/>
                <a:gd name="connsiteY1" fmla="*/ 124873 h 124872"/>
                <a:gd name="connsiteX2" fmla="*/ 0 w 124872"/>
                <a:gd name="connsiteY2" fmla="*/ 115919 h 124872"/>
                <a:gd name="connsiteX3" fmla="*/ 0 w 124872"/>
                <a:gd name="connsiteY3" fmla="*/ 8953 h 124872"/>
                <a:gd name="connsiteX4" fmla="*/ 8954 w 124872"/>
                <a:gd name="connsiteY4" fmla="*/ 0 h 124872"/>
                <a:gd name="connsiteX5" fmla="*/ 124873 w 124872"/>
                <a:gd name="connsiteY5" fmla="*/ 115824 h 124872"/>
                <a:gd name="connsiteX6" fmla="*/ 115919 w 124872"/>
                <a:gd name="connsiteY6" fmla="*/ 124873 h 124872"/>
                <a:gd name="connsiteX7" fmla="*/ 115157 w 124872"/>
                <a:gd name="connsiteY7" fmla="*/ 124873 h 124872"/>
                <a:gd name="connsiteX8" fmla="*/ 22289 w 124872"/>
                <a:gd name="connsiteY8" fmla="*/ 18860 h 124872"/>
                <a:gd name="connsiteX9" fmla="*/ 19431 w 124872"/>
                <a:gd name="connsiteY9" fmla="*/ 19907 h 124872"/>
                <a:gd name="connsiteX10" fmla="*/ 17907 w 124872"/>
                <a:gd name="connsiteY10" fmla="*/ 23241 h 124872"/>
                <a:gd name="connsiteX11" fmla="*/ 17907 w 124872"/>
                <a:gd name="connsiteY11" fmla="*/ 102489 h 124872"/>
                <a:gd name="connsiteX12" fmla="*/ 22289 w 124872"/>
                <a:gd name="connsiteY12" fmla="*/ 106871 h 124872"/>
                <a:gd name="connsiteX13" fmla="*/ 101632 w 124872"/>
                <a:gd name="connsiteY13" fmla="*/ 106871 h 124872"/>
                <a:gd name="connsiteX14" fmla="*/ 104966 w 124872"/>
                <a:gd name="connsiteY14" fmla="*/ 105347 h 124872"/>
                <a:gd name="connsiteX15" fmla="*/ 106013 w 124872"/>
                <a:gd name="connsiteY15" fmla="*/ 101822 h 124872"/>
                <a:gd name="connsiteX16" fmla="*/ 22955 w 124872"/>
                <a:gd name="connsiteY16" fmla="*/ 18764 h 124872"/>
                <a:gd name="connsiteX17" fmla="*/ 22384 w 124872"/>
                <a:gd name="connsiteY17" fmla="*/ 18764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872" h="124872">
                  <a:moveTo>
                    <a:pt x="115157" y="124873"/>
                  </a:moveTo>
                  <a:lnTo>
                    <a:pt x="8954" y="124873"/>
                  </a:lnTo>
                  <a:cubicBezTo>
                    <a:pt x="4001" y="124873"/>
                    <a:pt x="0" y="120872"/>
                    <a:pt x="0" y="115919"/>
                  </a:cubicBezTo>
                  <a:lnTo>
                    <a:pt x="0" y="8953"/>
                  </a:lnTo>
                  <a:cubicBezTo>
                    <a:pt x="0" y="4001"/>
                    <a:pt x="4001" y="0"/>
                    <a:pt x="8954" y="0"/>
                  </a:cubicBezTo>
                  <a:cubicBezTo>
                    <a:pt x="73914" y="0"/>
                    <a:pt x="124873" y="50863"/>
                    <a:pt x="124873" y="115824"/>
                  </a:cubicBezTo>
                  <a:cubicBezTo>
                    <a:pt x="124873" y="120872"/>
                    <a:pt x="120872" y="124873"/>
                    <a:pt x="115919" y="124873"/>
                  </a:cubicBezTo>
                  <a:cubicBezTo>
                    <a:pt x="115729" y="124873"/>
                    <a:pt x="115253" y="124873"/>
                    <a:pt x="115157" y="124873"/>
                  </a:cubicBezTo>
                  <a:close/>
                  <a:moveTo>
                    <a:pt x="22289" y="18860"/>
                  </a:moveTo>
                  <a:cubicBezTo>
                    <a:pt x="21241" y="18860"/>
                    <a:pt x="20193" y="19240"/>
                    <a:pt x="19431" y="19907"/>
                  </a:cubicBezTo>
                  <a:cubicBezTo>
                    <a:pt x="18479" y="20764"/>
                    <a:pt x="17907" y="21908"/>
                    <a:pt x="17907" y="23241"/>
                  </a:cubicBezTo>
                  <a:lnTo>
                    <a:pt x="17907" y="102489"/>
                  </a:lnTo>
                  <a:cubicBezTo>
                    <a:pt x="17907" y="104870"/>
                    <a:pt x="19907" y="106871"/>
                    <a:pt x="22289" y="106871"/>
                  </a:cubicBezTo>
                  <a:lnTo>
                    <a:pt x="101632" y="106871"/>
                  </a:lnTo>
                  <a:cubicBezTo>
                    <a:pt x="102870" y="106871"/>
                    <a:pt x="104108" y="106299"/>
                    <a:pt x="104966" y="105347"/>
                  </a:cubicBezTo>
                  <a:cubicBezTo>
                    <a:pt x="105823" y="104394"/>
                    <a:pt x="106204" y="103156"/>
                    <a:pt x="106013" y="101822"/>
                  </a:cubicBezTo>
                  <a:cubicBezTo>
                    <a:pt x="100013" y="58102"/>
                    <a:pt x="66580" y="24765"/>
                    <a:pt x="22955" y="18764"/>
                  </a:cubicBezTo>
                  <a:cubicBezTo>
                    <a:pt x="22765" y="18764"/>
                    <a:pt x="22574" y="18764"/>
                    <a:pt x="22384" y="18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26250931-3097-4A09-3CC8-A05B0D6AD9D3}"/>
                </a:ext>
              </a:extLst>
            </p:cNvPr>
            <p:cNvSpPr/>
            <p:nvPr/>
          </p:nvSpPr>
          <p:spPr>
            <a:xfrm>
              <a:off x="5939980" y="3353180"/>
              <a:ext cx="138207" cy="17907"/>
            </a:xfrm>
            <a:custGeom>
              <a:avLst/>
              <a:gdLst>
                <a:gd name="connsiteX0" fmla="*/ 8954 w 138207"/>
                <a:gd name="connsiteY0" fmla="*/ 17907 h 17907"/>
                <a:gd name="connsiteX1" fmla="*/ 0 w 138207"/>
                <a:gd name="connsiteY1" fmla="*/ 8953 h 17907"/>
                <a:gd name="connsiteX2" fmla="*/ 8954 w 138207"/>
                <a:gd name="connsiteY2" fmla="*/ 0 h 17907"/>
                <a:gd name="connsiteX3" fmla="*/ 129254 w 138207"/>
                <a:gd name="connsiteY3" fmla="*/ 0 h 17907"/>
                <a:gd name="connsiteX4" fmla="*/ 138208 w 138207"/>
                <a:gd name="connsiteY4" fmla="*/ 8953 h 17907"/>
                <a:gd name="connsiteX5" fmla="*/ 129254 w 138207"/>
                <a:gd name="connsiteY5" fmla="*/ 17907 h 17907"/>
                <a:gd name="connsiteX6" fmla="*/ 8954 w 138207"/>
                <a:gd name="connsiteY6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207" h="17907">
                  <a:moveTo>
                    <a:pt x="8954" y="17907"/>
                  </a:moveTo>
                  <a:cubicBezTo>
                    <a:pt x="4001" y="17907"/>
                    <a:pt x="0" y="13907"/>
                    <a:pt x="0" y="8953"/>
                  </a:cubicBezTo>
                  <a:cubicBezTo>
                    <a:pt x="0" y="4001"/>
                    <a:pt x="4001" y="0"/>
                    <a:pt x="8954" y="0"/>
                  </a:cubicBezTo>
                  <a:lnTo>
                    <a:pt x="129254" y="0"/>
                  </a:lnTo>
                  <a:cubicBezTo>
                    <a:pt x="134207" y="0"/>
                    <a:pt x="138208" y="4001"/>
                    <a:pt x="138208" y="8953"/>
                  </a:cubicBezTo>
                  <a:cubicBezTo>
                    <a:pt x="138208" y="13907"/>
                    <a:pt x="134207" y="17907"/>
                    <a:pt x="129254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F113792-A7D8-9D97-33A9-B863161BA4CE}"/>
                </a:ext>
              </a:extLst>
            </p:cNvPr>
            <p:cNvSpPr/>
            <p:nvPr/>
          </p:nvSpPr>
          <p:spPr>
            <a:xfrm>
              <a:off x="5939980" y="3406711"/>
              <a:ext cx="84772" cy="17907"/>
            </a:xfrm>
            <a:custGeom>
              <a:avLst/>
              <a:gdLst>
                <a:gd name="connsiteX0" fmla="*/ 8954 w 84772"/>
                <a:gd name="connsiteY0" fmla="*/ 17907 h 17907"/>
                <a:gd name="connsiteX1" fmla="*/ 0 w 84772"/>
                <a:gd name="connsiteY1" fmla="*/ 8954 h 17907"/>
                <a:gd name="connsiteX2" fmla="*/ 8954 w 84772"/>
                <a:gd name="connsiteY2" fmla="*/ 0 h 17907"/>
                <a:gd name="connsiteX3" fmla="*/ 75819 w 84772"/>
                <a:gd name="connsiteY3" fmla="*/ 0 h 17907"/>
                <a:gd name="connsiteX4" fmla="*/ 84773 w 84772"/>
                <a:gd name="connsiteY4" fmla="*/ 8954 h 17907"/>
                <a:gd name="connsiteX5" fmla="*/ 75819 w 84772"/>
                <a:gd name="connsiteY5" fmla="*/ 17907 h 17907"/>
                <a:gd name="connsiteX6" fmla="*/ 8954 w 84772"/>
                <a:gd name="connsiteY6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72" h="17907">
                  <a:moveTo>
                    <a:pt x="8954" y="17907"/>
                  </a:moveTo>
                  <a:cubicBezTo>
                    <a:pt x="4001" y="17907"/>
                    <a:pt x="0" y="13907"/>
                    <a:pt x="0" y="8954"/>
                  </a:cubicBezTo>
                  <a:cubicBezTo>
                    <a:pt x="0" y="4001"/>
                    <a:pt x="4001" y="0"/>
                    <a:pt x="8954" y="0"/>
                  </a:cubicBezTo>
                  <a:lnTo>
                    <a:pt x="75819" y="0"/>
                  </a:lnTo>
                  <a:cubicBezTo>
                    <a:pt x="80772" y="0"/>
                    <a:pt x="84773" y="4001"/>
                    <a:pt x="84773" y="8954"/>
                  </a:cubicBezTo>
                  <a:cubicBezTo>
                    <a:pt x="84773" y="13907"/>
                    <a:pt x="80772" y="17907"/>
                    <a:pt x="75819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99C2D3C7-5E54-A6CE-917B-A9B522F70C3D}"/>
                </a:ext>
              </a:extLst>
            </p:cNvPr>
            <p:cNvSpPr/>
            <p:nvPr/>
          </p:nvSpPr>
          <p:spPr>
            <a:xfrm>
              <a:off x="5939980" y="3460146"/>
              <a:ext cx="58007" cy="17906"/>
            </a:xfrm>
            <a:custGeom>
              <a:avLst/>
              <a:gdLst>
                <a:gd name="connsiteX0" fmla="*/ 8954 w 58007"/>
                <a:gd name="connsiteY0" fmla="*/ 17907 h 17906"/>
                <a:gd name="connsiteX1" fmla="*/ 0 w 58007"/>
                <a:gd name="connsiteY1" fmla="*/ 8953 h 17906"/>
                <a:gd name="connsiteX2" fmla="*/ 8954 w 58007"/>
                <a:gd name="connsiteY2" fmla="*/ 0 h 17906"/>
                <a:gd name="connsiteX3" fmla="*/ 49054 w 58007"/>
                <a:gd name="connsiteY3" fmla="*/ 0 h 17906"/>
                <a:gd name="connsiteX4" fmla="*/ 58007 w 58007"/>
                <a:gd name="connsiteY4" fmla="*/ 8953 h 17906"/>
                <a:gd name="connsiteX5" fmla="*/ 49054 w 58007"/>
                <a:gd name="connsiteY5" fmla="*/ 17907 h 17906"/>
                <a:gd name="connsiteX6" fmla="*/ 8954 w 58007"/>
                <a:gd name="connsiteY6" fmla="*/ 17907 h 1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07" h="17906">
                  <a:moveTo>
                    <a:pt x="8954" y="17907"/>
                  </a:moveTo>
                  <a:cubicBezTo>
                    <a:pt x="4001" y="17907"/>
                    <a:pt x="0" y="13906"/>
                    <a:pt x="0" y="8953"/>
                  </a:cubicBezTo>
                  <a:cubicBezTo>
                    <a:pt x="0" y="4001"/>
                    <a:pt x="4001" y="0"/>
                    <a:pt x="8954" y="0"/>
                  </a:cubicBezTo>
                  <a:lnTo>
                    <a:pt x="49054" y="0"/>
                  </a:lnTo>
                  <a:cubicBezTo>
                    <a:pt x="54007" y="0"/>
                    <a:pt x="58007" y="4001"/>
                    <a:pt x="58007" y="8953"/>
                  </a:cubicBezTo>
                  <a:cubicBezTo>
                    <a:pt x="58007" y="13906"/>
                    <a:pt x="54007" y="17907"/>
                    <a:pt x="49054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B25907AD-0F1A-4DF8-BAE4-0FBAB9314574}"/>
                </a:ext>
              </a:extLst>
            </p:cNvPr>
            <p:cNvSpPr/>
            <p:nvPr/>
          </p:nvSpPr>
          <p:spPr>
            <a:xfrm>
              <a:off x="5939980" y="3513677"/>
              <a:ext cx="58007" cy="17907"/>
            </a:xfrm>
            <a:custGeom>
              <a:avLst/>
              <a:gdLst>
                <a:gd name="connsiteX0" fmla="*/ 8954 w 58007"/>
                <a:gd name="connsiteY0" fmla="*/ 17907 h 17907"/>
                <a:gd name="connsiteX1" fmla="*/ 0 w 58007"/>
                <a:gd name="connsiteY1" fmla="*/ 8954 h 17907"/>
                <a:gd name="connsiteX2" fmla="*/ 8954 w 58007"/>
                <a:gd name="connsiteY2" fmla="*/ 0 h 17907"/>
                <a:gd name="connsiteX3" fmla="*/ 49054 w 58007"/>
                <a:gd name="connsiteY3" fmla="*/ 0 h 17907"/>
                <a:gd name="connsiteX4" fmla="*/ 58007 w 58007"/>
                <a:gd name="connsiteY4" fmla="*/ 8954 h 17907"/>
                <a:gd name="connsiteX5" fmla="*/ 49054 w 58007"/>
                <a:gd name="connsiteY5" fmla="*/ 17907 h 17907"/>
                <a:gd name="connsiteX6" fmla="*/ 8954 w 58007"/>
                <a:gd name="connsiteY6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07" h="17907">
                  <a:moveTo>
                    <a:pt x="8954" y="17907"/>
                  </a:moveTo>
                  <a:cubicBezTo>
                    <a:pt x="4001" y="17907"/>
                    <a:pt x="0" y="13906"/>
                    <a:pt x="0" y="8954"/>
                  </a:cubicBezTo>
                  <a:cubicBezTo>
                    <a:pt x="0" y="4001"/>
                    <a:pt x="4001" y="0"/>
                    <a:pt x="8954" y="0"/>
                  </a:cubicBezTo>
                  <a:lnTo>
                    <a:pt x="49054" y="0"/>
                  </a:lnTo>
                  <a:cubicBezTo>
                    <a:pt x="54007" y="0"/>
                    <a:pt x="58007" y="4001"/>
                    <a:pt x="58007" y="8954"/>
                  </a:cubicBezTo>
                  <a:cubicBezTo>
                    <a:pt x="58007" y="13906"/>
                    <a:pt x="54007" y="17907"/>
                    <a:pt x="49054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0523FA3-A4D3-D4B4-535F-28FE17F26BAB}"/>
                </a:ext>
              </a:extLst>
            </p:cNvPr>
            <p:cNvSpPr/>
            <p:nvPr/>
          </p:nvSpPr>
          <p:spPr>
            <a:xfrm>
              <a:off x="5939980" y="3567112"/>
              <a:ext cx="71437" cy="17907"/>
            </a:xfrm>
            <a:custGeom>
              <a:avLst/>
              <a:gdLst>
                <a:gd name="connsiteX0" fmla="*/ 8954 w 71437"/>
                <a:gd name="connsiteY0" fmla="*/ 17907 h 17907"/>
                <a:gd name="connsiteX1" fmla="*/ 0 w 71437"/>
                <a:gd name="connsiteY1" fmla="*/ 8953 h 17907"/>
                <a:gd name="connsiteX2" fmla="*/ 8954 w 71437"/>
                <a:gd name="connsiteY2" fmla="*/ 0 h 17907"/>
                <a:gd name="connsiteX3" fmla="*/ 62484 w 71437"/>
                <a:gd name="connsiteY3" fmla="*/ 0 h 17907"/>
                <a:gd name="connsiteX4" fmla="*/ 71438 w 71437"/>
                <a:gd name="connsiteY4" fmla="*/ 8953 h 17907"/>
                <a:gd name="connsiteX5" fmla="*/ 62484 w 71437"/>
                <a:gd name="connsiteY5" fmla="*/ 17907 h 17907"/>
                <a:gd name="connsiteX6" fmla="*/ 8954 w 71437"/>
                <a:gd name="connsiteY6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37" h="17907">
                  <a:moveTo>
                    <a:pt x="8954" y="17907"/>
                  </a:moveTo>
                  <a:cubicBezTo>
                    <a:pt x="4001" y="17907"/>
                    <a:pt x="0" y="13906"/>
                    <a:pt x="0" y="8953"/>
                  </a:cubicBezTo>
                  <a:cubicBezTo>
                    <a:pt x="0" y="4000"/>
                    <a:pt x="4001" y="0"/>
                    <a:pt x="8954" y="0"/>
                  </a:cubicBezTo>
                  <a:lnTo>
                    <a:pt x="62484" y="0"/>
                  </a:lnTo>
                  <a:cubicBezTo>
                    <a:pt x="67437" y="0"/>
                    <a:pt x="71438" y="4000"/>
                    <a:pt x="71438" y="8953"/>
                  </a:cubicBezTo>
                  <a:cubicBezTo>
                    <a:pt x="71438" y="13906"/>
                    <a:pt x="67437" y="17907"/>
                    <a:pt x="62484" y="17907"/>
                  </a:cubicBezTo>
                  <a:lnTo>
                    <a:pt x="8954" y="17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432FD029-C3C7-6E44-967A-6E450B24A9B1}"/>
              </a:ext>
            </a:extLst>
          </p:cNvPr>
          <p:cNvGrpSpPr/>
          <p:nvPr/>
        </p:nvGrpSpPr>
        <p:grpSpPr>
          <a:xfrm>
            <a:off x="3558527" y="-136846"/>
            <a:ext cx="970569" cy="748782"/>
            <a:chOff x="5601552" y="3048655"/>
            <a:chExt cx="671639" cy="518161"/>
          </a:xfrm>
          <a:solidFill>
            <a:schemeClr val="bg2"/>
          </a:solidFill>
        </p:grpSpPr>
        <p:grpSp>
          <p:nvGrpSpPr>
            <p:cNvPr id="353" name="Graphic 270">
              <a:extLst>
                <a:ext uri="{FF2B5EF4-FFF2-40B4-BE49-F238E27FC236}">
                  <a16:creationId xmlns:a16="http://schemas.microsoft.com/office/drawing/2014/main" id="{7D5BA3D4-80BA-2E1B-A1AF-E364F6056344}"/>
                </a:ext>
              </a:extLst>
            </p:cNvPr>
            <p:cNvGrpSpPr/>
            <p:nvPr/>
          </p:nvGrpSpPr>
          <p:grpSpPr>
            <a:xfrm>
              <a:off x="5827408" y="3048655"/>
              <a:ext cx="220275" cy="236495"/>
              <a:chOff x="5827408" y="3048655"/>
              <a:chExt cx="220275" cy="236495"/>
            </a:xfrm>
            <a:grpFill/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5C144BBC-B9C7-98DC-A4EA-3338967F6F33}"/>
                  </a:ext>
                </a:extLst>
              </p:cNvPr>
              <p:cNvSpPr/>
              <p:nvPr/>
            </p:nvSpPr>
            <p:spPr>
              <a:xfrm>
                <a:off x="5878268" y="3048655"/>
                <a:ext cx="118039" cy="151733"/>
              </a:xfrm>
              <a:custGeom>
                <a:avLst/>
                <a:gdLst>
                  <a:gd name="connsiteX0" fmla="*/ 59016 w 118039"/>
                  <a:gd name="connsiteY0" fmla="*/ 151734 h 151733"/>
                  <a:gd name="connsiteX1" fmla="*/ 764 w 118039"/>
                  <a:gd name="connsiteY1" fmla="*/ 78832 h 151733"/>
                  <a:gd name="connsiteX2" fmla="*/ 14891 w 118039"/>
                  <a:gd name="connsiteY2" fmla="*/ 16743 h 151733"/>
                  <a:gd name="connsiteX3" fmla="*/ 58842 w 118039"/>
                  <a:gd name="connsiteY3" fmla="*/ 0 h 151733"/>
                  <a:gd name="connsiteX4" fmla="*/ 103490 w 118039"/>
                  <a:gd name="connsiteY4" fmla="*/ 17092 h 151733"/>
                  <a:gd name="connsiteX5" fmla="*/ 117093 w 118039"/>
                  <a:gd name="connsiteY5" fmla="*/ 79006 h 151733"/>
                  <a:gd name="connsiteX6" fmla="*/ 117093 w 118039"/>
                  <a:gd name="connsiteY6" fmla="*/ 79006 h 151733"/>
                  <a:gd name="connsiteX7" fmla="*/ 58842 w 118039"/>
                  <a:gd name="connsiteY7" fmla="*/ 151734 h 151733"/>
                  <a:gd name="connsiteX8" fmla="*/ 59016 w 118039"/>
                  <a:gd name="connsiteY8" fmla="*/ 17441 h 151733"/>
                  <a:gd name="connsiteX9" fmla="*/ 27972 w 118039"/>
                  <a:gd name="connsiteY9" fmla="*/ 28428 h 151733"/>
                  <a:gd name="connsiteX10" fmla="*/ 18205 w 118039"/>
                  <a:gd name="connsiteY10" fmla="*/ 77088 h 151733"/>
                  <a:gd name="connsiteX11" fmla="*/ 59016 w 118039"/>
                  <a:gd name="connsiteY11" fmla="*/ 134119 h 151733"/>
                  <a:gd name="connsiteX12" fmla="*/ 99827 w 118039"/>
                  <a:gd name="connsiteY12" fmla="*/ 76913 h 151733"/>
                  <a:gd name="connsiteX13" fmla="*/ 99827 w 118039"/>
                  <a:gd name="connsiteY13" fmla="*/ 76913 h 151733"/>
                  <a:gd name="connsiteX14" fmla="*/ 90584 w 118039"/>
                  <a:gd name="connsiteY14" fmla="*/ 28603 h 151733"/>
                  <a:gd name="connsiteX15" fmla="*/ 59016 w 118039"/>
                  <a:gd name="connsiteY15" fmla="*/ 17266 h 15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039" h="151733">
                    <a:moveTo>
                      <a:pt x="59016" y="151734"/>
                    </a:moveTo>
                    <a:cubicBezTo>
                      <a:pt x="27972" y="151734"/>
                      <a:pt x="5124" y="123131"/>
                      <a:pt x="764" y="78832"/>
                    </a:cubicBezTo>
                    <a:cubicBezTo>
                      <a:pt x="-2026" y="50927"/>
                      <a:pt x="2857" y="30172"/>
                      <a:pt x="14891" y="16743"/>
                    </a:cubicBezTo>
                    <a:cubicBezTo>
                      <a:pt x="25007" y="5581"/>
                      <a:pt x="39831" y="0"/>
                      <a:pt x="58842" y="0"/>
                    </a:cubicBezTo>
                    <a:cubicBezTo>
                      <a:pt x="77852" y="0"/>
                      <a:pt x="93374" y="5755"/>
                      <a:pt x="103490" y="17092"/>
                    </a:cubicBezTo>
                    <a:cubicBezTo>
                      <a:pt x="115524" y="30521"/>
                      <a:pt x="120233" y="51450"/>
                      <a:pt x="117093" y="79006"/>
                    </a:cubicBezTo>
                    <a:lnTo>
                      <a:pt x="117093" y="79006"/>
                    </a:lnTo>
                    <a:cubicBezTo>
                      <a:pt x="112210" y="123131"/>
                      <a:pt x="89363" y="151734"/>
                      <a:pt x="58842" y="151734"/>
                    </a:cubicBezTo>
                    <a:close/>
                    <a:moveTo>
                      <a:pt x="59016" y="17441"/>
                    </a:moveTo>
                    <a:cubicBezTo>
                      <a:pt x="44889" y="17441"/>
                      <a:pt x="34599" y="21103"/>
                      <a:pt x="27972" y="28428"/>
                    </a:cubicBezTo>
                    <a:cubicBezTo>
                      <a:pt x="19251" y="38021"/>
                      <a:pt x="15938" y="54415"/>
                      <a:pt x="18205" y="77088"/>
                    </a:cubicBezTo>
                    <a:cubicBezTo>
                      <a:pt x="21519" y="111795"/>
                      <a:pt x="37564" y="134119"/>
                      <a:pt x="59016" y="134119"/>
                    </a:cubicBezTo>
                    <a:cubicBezTo>
                      <a:pt x="80468" y="134119"/>
                      <a:pt x="95990" y="111620"/>
                      <a:pt x="99827" y="76913"/>
                    </a:cubicBezTo>
                    <a:lnTo>
                      <a:pt x="99827" y="76913"/>
                    </a:lnTo>
                    <a:cubicBezTo>
                      <a:pt x="102269" y="54415"/>
                      <a:pt x="99130" y="38195"/>
                      <a:pt x="90584" y="28603"/>
                    </a:cubicBezTo>
                    <a:cubicBezTo>
                      <a:pt x="83956" y="21103"/>
                      <a:pt x="73317" y="17266"/>
                      <a:pt x="59016" y="17266"/>
                    </a:cubicBezTo>
                    <a:close/>
                  </a:path>
                </a:pathLst>
              </a:custGeom>
              <a:grpFill/>
              <a:ln w="17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374" name="Graphic 270">
                <a:extLst>
                  <a:ext uri="{FF2B5EF4-FFF2-40B4-BE49-F238E27FC236}">
                    <a16:creationId xmlns:a16="http://schemas.microsoft.com/office/drawing/2014/main" id="{96FC5F16-7253-3306-FB0E-20AAD35F574A}"/>
                  </a:ext>
                </a:extLst>
              </p:cNvPr>
              <p:cNvGrpSpPr/>
              <p:nvPr/>
            </p:nvGrpSpPr>
            <p:grpSpPr>
              <a:xfrm>
                <a:off x="5827408" y="3201086"/>
                <a:ext cx="220275" cy="84064"/>
                <a:chOff x="5827408" y="3201086"/>
                <a:chExt cx="220275" cy="84064"/>
              </a:xfrm>
              <a:grpFill/>
            </p:grpSpPr>
            <p:grpSp>
              <p:nvGrpSpPr>
                <p:cNvPr id="375" name="Graphic 270">
                  <a:extLst>
                    <a:ext uri="{FF2B5EF4-FFF2-40B4-BE49-F238E27FC236}">
                      <a16:creationId xmlns:a16="http://schemas.microsoft.com/office/drawing/2014/main" id="{51CCAEF9-3609-5913-0CCF-9703AA3F5D2F}"/>
                    </a:ext>
                  </a:extLst>
                </p:cNvPr>
                <p:cNvGrpSpPr/>
                <p:nvPr/>
              </p:nvGrpSpPr>
              <p:grpSpPr>
                <a:xfrm>
                  <a:off x="5827408" y="3201086"/>
                  <a:ext cx="220275" cy="84064"/>
                  <a:chOff x="5827408" y="3201086"/>
                  <a:chExt cx="220275" cy="84064"/>
                </a:xfrm>
                <a:grpFill/>
              </p:grpSpPr>
              <p:sp>
                <p:nvSpPr>
                  <p:cNvPr id="377" name="Freeform: Shape 376">
                    <a:extLst>
                      <a:ext uri="{FF2B5EF4-FFF2-40B4-BE49-F238E27FC236}">
                        <a16:creationId xmlns:a16="http://schemas.microsoft.com/office/drawing/2014/main" id="{A99A6A05-7E77-7C00-87A9-FFFBE3A4CE8A}"/>
                      </a:ext>
                    </a:extLst>
                  </p:cNvPr>
                  <p:cNvSpPr/>
                  <p:nvPr/>
                </p:nvSpPr>
                <p:spPr>
                  <a:xfrm>
                    <a:off x="5827408" y="3201086"/>
                    <a:ext cx="70983" cy="84064"/>
                  </a:xfrm>
                  <a:custGeom>
                    <a:avLst/>
                    <a:gdLst>
                      <a:gd name="connsiteX0" fmla="*/ 17441 w 70983"/>
                      <a:gd name="connsiteY0" fmla="*/ 84064 h 84064"/>
                      <a:gd name="connsiteX1" fmla="*/ 0 w 70983"/>
                      <a:gd name="connsiteY1" fmla="*/ 84064 h 84064"/>
                      <a:gd name="connsiteX2" fmla="*/ 0 w 70983"/>
                      <a:gd name="connsiteY2" fmla="*/ 40986 h 84064"/>
                      <a:gd name="connsiteX3" fmla="*/ 23719 w 70983"/>
                      <a:gd name="connsiteY3" fmla="*/ 15871 h 84064"/>
                      <a:gd name="connsiteX4" fmla="*/ 64356 w 70983"/>
                      <a:gd name="connsiteY4" fmla="*/ 0 h 84064"/>
                      <a:gd name="connsiteX5" fmla="*/ 70984 w 70983"/>
                      <a:gd name="connsiteY5" fmla="*/ 16220 h 84064"/>
                      <a:gd name="connsiteX6" fmla="*/ 29824 w 70983"/>
                      <a:gd name="connsiteY6" fmla="*/ 32265 h 84064"/>
                      <a:gd name="connsiteX7" fmla="*/ 17615 w 70983"/>
                      <a:gd name="connsiteY7" fmla="*/ 43950 h 84064"/>
                      <a:gd name="connsiteX8" fmla="*/ 17615 w 70983"/>
                      <a:gd name="connsiteY8" fmla="*/ 84064 h 8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83" h="84064">
                        <a:moveTo>
                          <a:pt x="17441" y="84064"/>
                        </a:moveTo>
                        <a:lnTo>
                          <a:pt x="0" y="84064"/>
                        </a:lnTo>
                        <a:lnTo>
                          <a:pt x="0" y="40986"/>
                        </a:lnTo>
                        <a:cubicBezTo>
                          <a:pt x="1570" y="34358"/>
                          <a:pt x="8023" y="21626"/>
                          <a:pt x="23719" y="15871"/>
                        </a:cubicBezTo>
                        <a:cubicBezTo>
                          <a:pt x="38893" y="10290"/>
                          <a:pt x="64182" y="0"/>
                          <a:pt x="64356" y="0"/>
                        </a:cubicBezTo>
                        <a:lnTo>
                          <a:pt x="70984" y="16220"/>
                        </a:lnTo>
                        <a:cubicBezTo>
                          <a:pt x="70984" y="16220"/>
                          <a:pt x="45171" y="26684"/>
                          <a:pt x="29824" y="32265"/>
                        </a:cubicBezTo>
                        <a:cubicBezTo>
                          <a:pt x="21103" y="35405"/>
                          <a:pt x="18313" y="41858"/>
                          <a:pt x="17615" y="43950"/>
                        </a:cubicBezTo>
                        <a:lnTo>
                          <a:pt x="17615" y="84064"/>
                        </a:lnTo>
                        <a:close/>
                      </a:path>
                    </a:pathLst>
                  </a:custGeom>
                  <a:grpFill/>
                  <a:ln w="173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378" name="Freeform: Shape 377">
                    <a:extLst>
                      <a:ext uri="{FF2B5EF4-FFF2-40B4-BE49-F238E27FC236}">
                        <a16:creationId xmlns:a16="http://schemas.microsoft.com/office/drawing/2014/main" id="{A2648B57-47A4-8B5D-E55D-68DDED82912F}"/>
                      </a:ext>
                    </a:extLst>
                  </p:cNvPr>
                  <p:cNvSpPr/>
                  <p:nvPr/>
                </p:nvSpPr>
                <p:spPr>
                  <a:xfrm>
                    <a:off x="5976700" y="3201086"/>
                    <a:ext cx="70983" cy="84064"/>
                  </a:xfrm>
                  <a:custGeom>
                    <a:avLst/>
                    <a:gdLst>
                      <a:gd name="connsiteX0" fmla="*/ 70809 w 70983"/>
                      <a:gd name="connsiteY0" fmla="*/ 84064 h 84064"/>
                      <a:gd name="connsiteX1" fmla="*/ 53368 w 70983"/>
                      <a:gd name="connsiteY1" fmla="*/ 84064 h 84064"/>
                      <a:gd name="connsiteX2" fmla="*/ 53368 w 70983"/>
                      <a:gd name="connsiteY2" fmla="*/ 43950 h 84064"/>
                      <a:gd name="connsiteX3" fmla="*/ 41160 w 70983"/>
                      <a:gd name="connsiteY3" fmla="*/ 32265 h 84064"/>
                      <a:gd name="connsiteX4" fmla="*/ 0 w 70983"/>
                      <a:gd name="connsiteY4" fmla="*/ 16220 h 84064"/>
                      <a:gd name="connsiteX5" fmla="*/ 6627 w 70983"/>
                      <a:gd name="connsiteY5" fmla="*/ 0 h 84064"/>
                      <a:gd name="connsiteX6" fmla="*/ 47264 w 70983"/>
                      <a:gd name="connsiteY6" fmla="*/ 15871 h 84064"/>
                      <a:gd name="connsiteX7" fmla="*/ 70809 w 70983"/>
                      <a:gd name="connsiteY7" fmla="*/ 40986 h 84064"/>
                      <a:gd name="connsiteX8" fmla="*/ 70809 w 70983"/>
                      <a:gd name="connsiteY8" fmla="*/ 42730 h 84064"/>
                      <a:gd name="connsiteX9" fmla="*/ 70984 w 70983"/>
                      <a:gd name="connsiteY9" fmla="*/ 84064 h 8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983" h="84064">
                        <a:moveTo>
                          <a:pt x="70809" y="84064"/>
                        </a:moveTo>
                        <a:lnTo>
                          <a:pt x="53368" y="84064"/>
                        </a:lnTo>
                        <a:lnTo>
                          <a:pt x="53368" y="43950"/>
                        </a:lnTo>
                        <a:cubicBezTo>
                          <a:pt x="52671" y="42032"/>
                          <a:pt x="49880" y="35405"/>
                          <a:pt x="41160" y="32265"/>
                        </a:cubicBezTo>
                        <a:cubicBezTo>
                          <a:pt x="25638" y="26684"/>
                          <a:pt x="0" y="16220"/>
                          <a:pt x="0" y="16220"/>
                        </a:cubicBezTo>
                        <a:lnTo>
                          <a:pt x="6627" y="0"/>
                        </a:lnTo>
                        <a:cubicBezTo>
                          <a:pt x="6627" y="0"/>
                          <a:pt x="31916" y="10290"/>
                          <a:pt x="47264" y="15871"/>
                        </a:cubicBezTo>
                        <a:cubicBezTo>
                          <a:pt x="62961" y="21626"/>
                          <a:pt x="69414" y="34358"/>
                          <a:pt x="70809" y="40986"/>
                        </a:cubicBezTo>
                        <a:lnTo>
                          <a:pt x="70809" y="42730"/>
                        </a:lnTo>
                        <a:cubicBezTo>
                          <a:pt x="70809" y="42730"/>
                          <a:pt x="70984" y="84064"/>
                          <a:pt x="70984" y="84064"/>
                        </a:cubicBezTo>
                        <a:close/>
                      </a:path>
                    </a:pathLst>
                  </a:custGeom>
                  <a:grpFill/>
                  <a:ln w="173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897459EB-688F-39FF-731F-10CC1272D594}"/>
                    </a:ext>
                  </a:extLst>
                </p:cNvPr>
                <p:cNvSpPr/>
                <p:nvPr/>
              </p:nvSpPr>
              <p:spPr>
                <a:xfrm>
                  <a:off x="5928913" y="3243467"/>
                  <a:ext cx="17440" cy="32265"/>
                </a:xfrm>
                <a:custGeom>
                  <a:avLst/>
                  <a:gdLst>
                    <a:gd name="connsiteX0" fmla="*/ 0 w 17440"/>
                    <a:gd name="connsiteY0" fmla="*/ 0 h 32265"/>
                    <a:gd name="connsiteX1" fmla="*/ 17441 w 17440"/>
                    <a:gd name="connsiteY1" fmla="*/ 0 h 32265"/>
                    <a:gd name="connsiteX2" fmla="*/ 17441 w 17440"/>
                    <a:gd name="connsiteY2" fmla="*/ 32265 h 32265"/>
                    <a:gd name="connsiteX3" fmla="*/ 0 w 17440"/>
                    <a:gd name="connsiteY3" fmla="*/ 32265 h 32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40" h="32265">
                      <a:moveTo>
                        <a:pt x="0" y="0"/>
                      </a:moveTo>
                      <a:lnTo>
                        <a:pt x="17441" y="0"/>
                      </a:lnTo>
                      <a:lnTo>
                        <a:pt x="17441" y="32265"/>
                      </a:lnTo>
                      <a:lnTo>
                        <a:pt x="0" y="32265"/>
                      </a:lnTo>
                      <a:close/>
                    </a:path>
                  </a:pathLst>
                </a:custGeom>
                <a:grpFill/>
                <a:ln w="17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354" name="Graphic 270">
              <a:extLst>
                <a:ext uri="{FF2B5EF4-FFF2-40B4-BE49-F238E27FC236}">
                  <a16:creationId xmlns:a16="http://schemas.microsoft.com/office/drawing/2014/main" id="{415EA0AE-B7A8-B663-33BB-D35A1C6D1E6F}"/>
                </a:ext>
              </a:extLst>
            </p:cNvPr>
            <p:cNvGrpSpPr/>
            <p:nvPr/>
          </p:nvGrpSpPr>
          <p:grpSpPr>
            <a:xfrm>
              <a:off x="5601552" y="3330321"/>
              <a:ext cx="220275" cy="236495"/>
              <a:chOff x="5601552" y="3330321"/>
              <a:chExt cx="220275" cy="236495"/>
            </a:xfrm>
            <a:grpFill/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F615C60F-F224-C59F-3A47-1782DF7D9686}"/>
                  </a:ext>
                </a:extLst>
              </p:cNvPr>
              <p:cNvSpPr/>
              <p:nvPr/>
            </p:nvSpPr>
            <p:spPr>
              <a:xfrm>
                <a:off x="5652586" y="3330321"/>
                <a:ext cx="118039" cy="151733"/>
              </a:xfrm>
              <a:custGeom>
                <a:avLst/>
                <a:gdLst>
                  <a:gd name="connsiteX0" fmla="*/ 59016 w 118039"/>
                  <a:gd name="connsiteY0" fmla="*/ 151734 h 151733"/>
                  <a:gd name="connsiteX1" fmla="*/ 764 w 118039"/>
                  <a:gd name="connsiteY1" fmla="*/ 78832 h 151733"/>
                  <a:gd name="connsiteX2" fmla="*/ 14891 w 118039"/>
                  <a:gd name="connsiteY2" fmla="*/ 16743 h 151733"/>
                  <a:gd name="connsiteX3" fmla="*/ 58842 w 118039"/>
                  <a:gd name="connsiteY3" fmla="*/ 0 h 151733"/>
                  <a:gd name="connsiteX4" fmla="*/ 103490 w 118039"/>
                  <a:gd name="connsiteY4" fmla="*/ 17092 h 151733"/>
                  <a:gd name="connsiteX5" fmla="*/ 117093 w 118039"/>
                  <a:gd name="connsiteY5" fmla="*/ 79006 h 151733"/>
                  <a:gd name="connsiteX6" fmla="*/ 117093 w 118039"/>
                  <a:gd name="connsiteY6" fmla="*/ 79006 h 151733"/>
                  <a:gd name="connsiteX7" fmla="*/ 58842 w 118039"/>
                  <a:gd name="connsiteY7" fmla="*/ 151734 h 151733"/>
                  <a:gd name="connsiteX8" fmla="*/ 59016 w 118039"/>
                  <a:gd name="connsiteY8" fmla="*/ 17441 h 151733"/>
                  <a:gd name="connsiteX9" fmla="*/ 27972 w 118039"/>
                  <a:gd name="connsiteY9" fmla="*/ 28428 h 151733"/>
                  <a:gd name="connsiteX10" fmla="*/ 18205 w 118039"/>
                  <a:gd name="connsiteY10" fmla="*/ 77088 h 151733"/>
                  <a:gd name="connsiteX11" fmla="*/ 59016 w 118039"/>
                  <a:gd name="connsiteY11" fmla="*/ 134119 h 151733"/>
                  <a:gd name="connsiteX12" fmla="*/ 99827 w 118039"/>
                  <a:gd name="connsiteY12" fmla="*/ 76913 h 151733"/>
                  <a:gd name="connsiteX13" fmla="*/ 99827 w 118039"/>
                  <a:gd name="connsiteY13" fmla="*/ 76913 h 151733"/>
                  <a:gd name="connsiteX14" fmla="*/ 90584 w 118039"/>
                  <a:gd name="connsiteY14" fmla="*/ 28603 h 151733"/>
                  <a:gd name="connsiteX15" fmla="*/ 59016 w 118039"/>
                  <a:gd name="connsiteY15" fmla="*/ 17266 h 15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039" h="151733">
                    <a:moveTo>
                      <a:pt x="59016" y="151734"/>
                    </a:moveTo>
                    <a:cubicBezTo>
                      <a:pt x="27972" y="151734"/>
                      <a:pt x="5124" y="123131"/>
                      <a:pt x="764" y="78832"/>
                    </a:cubicBezTo>
                    <a:cubicBezTo>
                      <a:pt x="-2026" y="50927"/>
                      <a:pt x="2857" y="30172"/>
                      <a:pt x="14891" y="16743"/>
                    </a:cubicBezTo>
                    <a:cubicBezTo>
                      <a:pt x="25007" y="5581"/>
                      <a:pt x="39831" y="0"/>
                      <a:pt x="58842" y="0"/>
                    </a:cubicBezTo>
                    <a:cubicBezTo>
                      <a:pt x="77852" y="0"/>
                      <a:pt x="93374" y="5755"/>
                      <a:pt x="103490" y="17092"/>
                    </a:cubicBezTo>
                    <a:cubicBezTo>
                      <a:pt x="115524" y="30521"/>
                      <a:pt x="120233" y="51450"/>
                      <a:pt x="117093" y="79006"/>
                    </a:cubicBezTo>
                    <a:lnTo>
                      <a:pt x="117093" y="79006"/>
                    </a:lnTo>
                    <a:cubicBezTo>
                      <a:pt x="112210" y="123131"/>
                      <a:pt x="89363" y="151734"/>
                      <a:pt x="58842" y="151734"/>
                    </a:cubicBezTo>
                    <a:close/>
                    <a:moveTo>
                      <a:pt x="59016" y="17441"/>
                    </a:moveTo>
                    <a:cubicBezTo>
                      <a:pt x="44889" y="17441"/>
                      <a:pt x="34599" y="21103"/>
                      <a:pt x="27972" y="28428"/>
                    </a:cubicBezTo>
                    <a:cubicBezTo>
                      <a:pt x="19251" y="38021"/>
                      <a:pt x="15938" y="54415"/>
                      <a:pt x="18205" y="77088"/>
                    </a:cubicBezTo>
                    <a:cubicBezTo>
                      <a:pt x="21519" y="111795"/>
                      <a:pt x="37564" y="134119"/>
                      <a:pt x="59016" y="134119"/>
                    </a:cubicBezTo>
                    <a:cubicBezTo>
                      <a:pt x="80468" y="134119"/>
                      <a:pt x="95990" y="111620"/>
                      <a:pt x="99827" y="76913"/>
                    </a:cubicBezTo>
                    <a:lnTo>
                      <a:pt x="99827" y="76913"/>
                    </a:lnTo>
                    <a:cubicBezTo>
                      <a:pt x="102269" y="54415"/>
                      <a:pt x="99130" y="38195"/>
                      <a:pt x="90584" y="28603"/>
                    </a:cubicBezTo>
                    <a:cubicBezTo>
                      <a:pt x="83956" y="21103"/>
                      <a:pt x="73317" y="17266"/>
                      <a:pt x="59016" y="17266"/>
                    </a:cubicBezTo>
                    <a:close/>
                  </a:path>
                </a:pathLst>
              </a:custGeom>
              <a:grpFill/>
              <a:ln w="17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368" name="Graphic 270">
                <a:extLst>
                  <a:ext uri="{FF2B5EF4-FFF2-40B4-BE49-F238E27FC236}">
                    <a16:creationId xmlns:a16="http://schemas.microsoft.com/office/drawing/2014/main" id="{4DA170CE-53B4-D049-2F7F-7934DD312F14}"/>
                  </a:ext>
                </a:extLst>
              </p:cNvPr>
              <p:cNvGrpSpPr/>
              <p:nvPr/>
            </p:nvGrpSpPr>
            <p:grpSpPr>
              <a:xfrm>
                <a:off x="5601552" y="3482753"/>
                <a:ext cx="220275" cy="84064"/>
                <a:chOff x="5601552" y="3482753"/>
                <a:chExt cx="220275" cy="84064"/>
              </a:xfrm>
              <a:grpFill/>
            </p:grpSpPr>
            <p:grpSp>
              <p:nvGrpSpPr>
                <p:cNvPr id="369" name="Graphic 270">
                  <a:extLst>
                    <a:ext uri="{FF2B5EF4-FFF2-40B4-BE49-F238E27FC236}">
                      <a16:creationId xmlns:a16="http://schemas.microsoft.com/office/drawing/2014/main" id="{5A72BBB1-E05C-3676-D691-008D8A7C272E}"/>
                    </a:ext>
                  </a:extLst>
                </p:cNvPr>
                <p:cNvGrpSpPr/>
                <p:nvPr/>
              </p:nvGrpSpPr>
              <p:grpSpPr>
                <a:xfrm>
                  <a:off x="5601552" y="3482753"/>
                  <a:ext cx="220275" cy="84064"/>
                  <a:chOff x="5601552" y="3482753"/>
                  <a:chExt cx="220275" cy="84064"/>
                </a:xfrm>
                <a:grpFill/>
              </p:grpSpPr>
              <p:sp>
                <p:nvSpPr>
                  <p:cNvPr id="371" name="Freeform: Shape 370">
                    <a:extLst>
                      <a:ext uri="{FF2B5EF4-FFF2-40B4-BE49-F238E27FC236}">
                        <a16:creationId xmlns:a16="http://schemas.microsoft.com/office/drawing/2014/main" id="{38D35813-7716-C813-F203-801991576FB6}"/>
                      </a:ext>
                    </a:extLst>
                  </p:cNvPr>
                  <p:cNvSpPr/>
                  <p:nvPr/>
                </p:nvSpPr>
                <p:spPr>
                  <a:xfrm>
                    <a:off x="5601552" y="3482753"/>
                    <a:ext cx="70983" cy="84064"/>
                  </a:xfrm>
                  <a:custGeom>
                    <a:avLst/>
                    <a:gdLst>
                      <a:gd name="connsiteX0" fmla="*/ 17441 w 70983"/>
                      <a:gd name="connsiteY0" fmla="*/ 84064 h 84064"/>
                      <a:gd name="connsiteX1" fmla="*/ 0 w 70983"/>
                      <a:gd name="connsiteY1" fmla="*/ 84064 h 84064"/>
                      <a:gd name="connsiteX2" fmla="*/ 0 w 70983"/>
                      <a:gd name="connsiteY2" fmla="*/ 40986 h 84064"/>
                      <a:gd name="connsiteX3" fmla="*/ 23719 w 70983"/>
                      <a:gd name="connsiteY3" fmla="*/ 15871 h 84064"/>
                      <a:gd name="connsiteX4" fmla="*/ 64356 w 70983"/>
                      <a:gd name="connsiteY4" fmla="*/ 0 h 84064"/>
                      <a:gd name="connsiteX5" fmla="*/ 70984 w 70983"/>
                      <a:gd name="connsiteY5" fmla="*/ 16220 h 84064"/>
                      <a:gd name="connsiteX6" fmla="*/ 29824 w 70983"/>
                      <a:gd name="connsiteY6" fmla="*/ 32265 h 84064"/>
                      <a:gd name="connsiteX7" fmla="*/ 17615 w 70983"/>
                      <a:gd name="connsiteY7" fmla="*/ 43950 h 84064"/>
                      <a:gd name="connsiteX8" fmla="*/ 17615 w 70983"/>
                      <a:gd name="connsiteY8" fmla="*/ 84064 h 8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83" h="84064">
                        <a:moveTo>
                          <a:pt x="17441" y="84064"/>
                        </a:moveTo>
                        <a:lnTo>
                          <a:pt x="0" y="84064"/>
                        </a:lnTo>
                        <a:lnTo>
                          <a:pt x="0" y="40986"/>
                        </a:lnTo>
                        <a:cubicBezTo>
                          <a:pt x="1570" y="34358"/>
                          <a:pt x="8023" y="21626"/>
                          <a:pt x="23719" y="15871"/>
                        </a:cubicBezTo>
                        <a:cubicBezTo>
                          <a:pt x="38893" y="10290"/>
                          <a:pt x="64356" y="0"/>
                          <a:pt x="64356" y="0"/>
                        </a:cubicBezTo>
                        <a:lnTo>
                          <a:pt x="70984" y="16220"/>
                        </a:lnTo>
                        <a:cubicBezTo>
                          <a:pt x="70984" y="16220"/>
                          <a:pt x="45171" y="26684"/>
                          <a:pt x="29824" y="32265"/>
                        </a:cubicBezTo>
                        <a:cubicBezTo>
                          <a:pt x="21103" y="35405"/>
                          <a:pt x="18313" y="41858"/>
                          <a:pt x="17615" y="43950"/>
                        </a:cubicBezTo>
                        <a:lnTo>
                          <a:pt x="17615" y="84064"/>
                        </a:lnTo>
                        <a:close/>
                      </a:path>
                    </a:pathLst>
                  </a:custGeom>
                  <a:grpFill/>
                  <a:ln w="173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372" name="Freeform: Shape 371">
                    <a:extLst>
                      <a:ext uri="{FF2B5EF4-FFF2-40B4-BE49-F238E27FC236}">
                        <a16:creationId xmlns:a16="http://schemas.microsoft.com/office/drawing/2014/main" id="{503FCE08-53CF-BC59-1472-A7F87BCA3A82}"/>
                      </a:ext>
                    </a:extLst>
                  </p:cNvPr>
                  <p:cNvSpPr/>
                  <p:nvPr/>
                </p:nvSpPr>
                <p:spPr>
                  <a:xfrm>
                    <a:off x="5750844" y="3482753"/>
                    <a:ext cx="70983" cy="84064"/>
                  </a:xfrm>
                  <a:custGeom>
                    <a:avLst/>
                    <a:gdLst>
                      <a:gd name="connsiteX0" fmla="*/ 70809 w 70983"/>
                      <a:gd name="connsiteY0" fmla="*/ 84064 h 84064"/>
                      <a:gd name="connsiteX1" fmla="*/ 53368 w 70983"/>
                      <a:gd name="connsiteY1" fmla="*/ 84064 h 84064"/>
                      <a:gd name="connsiteX2" fmla="*/ 53368 w 70983"/>
                      <a:gd name="connsiteY2" fmla="*/ 43950 h 84064"/>
                      <a:gd name="connsiteX3" fmla="*/ 41160 w 70983"/>
                      <a:gd name="connsiteY3" fmla="*/ 32265 h 84064"/>
                      <a:gd name="connsiteX4" fmla="*/ 0 w 70983"/>
                      <a:gd name="connsiteY4" fmla="*/ 16220 h 84064"/>
                      <a:gd name="connsiteX5" fmla="*/ 6627 w 70983"/>
                      <a:gd name="connsiteY5" fmla="*/ 0 h 84064"/>
                      <a:gd name="connsiteX6" fmla="*/ 47264 w 70983"/>
                      <a:gd name="connsiteY6" fmla="*/ 15871 h 84064"/>
                      <a:gd name="connsiteX7" fmla="*/ 70809 w 70983"/>
                      <a:gd name="connsiteY7" fmla="*/ 40986 h 84064"/>
                      <a:gd name="connsiteX8" fmla="*/ 70809 w 70983"/>
                      <a:gd name="connsiteY8" fmla="*/ 42730 h 84064"/>
                      <a:gd name="connsiteX9" fmla="*/ 70984 w 70983"/>
                      <a:gd name="connsiteY9" fmla="*/ 84064 h 8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983" h="84064">
                        <a:moveTo>
                          <a:pt x="70809" y="84064"/>
                        </a:moveTo>
                        <a:lnTo>
                          <a:pt x="53368" y="84064"/>
                        </a:lnTo>
                        <a:lnTo>
                          <a:pt x="53368" y="43950"/>
                        </a:lnTo>
                        <a:cubicBezTo>
                          <a:pt x="52671" y="42032"/>
                          <a:pt x="49880" y="35405"/>
                          <a:pt x="41160" y="32265"/>
                        </a:cubicBezTo>
                        <a:cubicBezTo>
                          <a:pt x="25638" y="26684"/>
                          <a:pt x="0" y="16220"/>
                          <a:pt x="0" y="16220"/>
                        </a:cubicBezTo>
                        <a:lnTo>
                          <a:pt x="6627" y="0"/>
                        </a:lnTo>
                        <a:cubicBezTo>
                          <a:pt x="6627" y="0"/>
                          <a:pt x="31916" y="10290"/>
                          <a:pt x="47264" y="15871"/>
                        </a:cubicBezTo>
                        <a:cubicBezTo>
                          <a:pt x="62961" y="21626"/>
                          <a:pt x="69414" y="34358"/>
                          <a:pt x="70809" y="40986"/>
                        </a:cubicBezTo>
                        <a:lnTo>
                          <a:pt x="70809" y="42730"/>
                        </a:lnTo>
                        <a:cubicBezTo>
                          <a:pt x="70809" y="42730"/>
                          <a:pt x="70984" y="84064"/>
                          <a:pt x="70984" y="84064"/>
                        </a:cubicBezTo>
                        <a:close/>
                      </a:path>
                    </a:pathLst>
                  </a:custGeom>
                  <a:grpFill/>
                  <a:ln w="173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4C3449EC-5D81-1621-8DA4-62B3AC18EB2F}"/>
                    </a:ext>
                  </a:extLst>
                </p:cNvPr>
                <p:cNvSpPr/>
                <p:nvPr/>
              </p:nvSpPr>
              <p:spPr>
                <a:xfrm>
                  <a:off x="5703056" y="3525134"/>
                  <a:ext cx="17440" cy="32265"/>
                </a:xfrm>
                <a:custGeom>
                  <a:avLst/>
                  <a:gdLst>
                    <a:gd name="connsiteX0" fmla="*/ 0 w 17440"/>
                    <a:gd name="connsiteY0" fmla="*/ 0 h 32265"/>
                    <a:gd name="connsiteX1" fmla="*/ 17441 w 17440"/>
                    <a:gd name="connsiteY1" fmla="*/ 0 h 32265"/>
                    <a:gd name="connsiteX2" fmla="*/ 17441 w 17440"/>
                    <a:gd name="connsiteY2" fmla="*/ 32265 h 32265"/>
                    <a:gd name="connsiteX3" fmla="*/ 0 w 17440"/>
                    <a:gd name="connsiteY3" fmla="*/ 32265 h 32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40" h="32265">
                      <a:moveTo>
                        <a:pt x="0" y="0"/>
                      </a:moveTo>
                      <a:lnTo>
                        <a:pt x="17441" y="0"/>
                      </a:lnTo>
                      <a:lnTo>
                        <a:pt x="17441" y="32265"/>
                      </a:lnTo>
                      <a:lnTo>
                        <a:pt x="0" y="32265"/>
                      </a:lnTo>
                      <a:close/>
                    </a:path>
                  </a:pathLst>
                </a:custGeom>
                <a:grpFill/>
                <a:ln w="17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355" name="Graphic 270">
              <a:extLst>
                <a:ext uri="{FF2B5EF4-FFF2-40B4-BE49-F238E27FC236}">
                  <a16:creationId xmlns:a16="http://schemas.microsoft.com/office/drawing/2014/main" id="{B664A456-B013-5ED3-F913-2C139089CF16}"/>
                </a:ext>
              </a:extLst>
            </p:cNvPr>
            <p:cNvGrpSpPr/>
            <p:nvPr/>
          </p:nvGrpSpPr>
          <p:grpSpPr>
            <a:xfrm>
              <a:off x="6052916" y="3330321"/>
              <a:ext cx="220275" cy="236495"/>
              <a:chOff x="6052916" y="3330321"/>
              <a:chExt cx="220275" cy="236495"/>
            </a:xfrm>
            <a:grpFill/>
          </p:grpSpPr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C84F278-6E81-08AE-4B08-E96F6962B373}"/>
                  </a:ext>
                </a:extLst>
              </p:cNvPr>
              <p:cNvSpPr/>
              <p:nvPr/>
            </p:nvSpPr>
            <p:spPr>
              <a:xfrm>
                <a:off x="6103776" y="3330321"/>
                <a:ext cx="118039" cy="151733"/>
              </a:xfrm>
              <a:custGeom>
                <a:avLst/>
                <a:gdLst>
                  <a:gd name="connsiteX0" fmla="*/ 59016 w 118039"/>
                  <a:gd name="connsiteY0" fmla="*/ 151734 h 151733"/>
                  <a:gd name="connsiteX1" fmla="*/ 764 w 118039"/>
                  <a:gd name="connsiteY1" fmla="*/ 78832 h 151733"/>
                  <a:gd name="connsiteX2" fmla="*/ 14891 w 118039"/>
                  <a:gd name="connsiteY2" fmla="*/ 16743 h 151733"/>
                  <a:gd name="connsiteX3" fmla="*/ 58842 w 118039"/>
                  <a:gd name="connsiteY3" fmla="*/ 0 h 151733"/>
                  <a:gd name="connsiteX4" fmla="*/ 103490 w 118039"/>
                  <a:gd name="connsiteY4" fmla="*/ 17092 h 151733"/>
                  <a:gd name="connsiteX5" fmla="*/ 117093 w 118039"/>
                  <a:gd name="connsiteY5" fmla="*/ 79006 h 151733"/>
                  <a:gd name="connsiteX6" fmla="*/ 117093 w 118039"/>
                  <a:gd name="connsiteY6" fmla="*/ 79006 h 151733"/>
                  <a:gd name="connsiteX7" fmla="*/ 58842 w 118039"/>
                  <a:gd name="connsiteY7" fmla="*/ 151734 h 151733"/>
                  <a:gd name="connsiteX8" fmla="*/ 59016 w 118039"/>
                  <a:gd name="connsiteY8" fmla="*/ 17441 h 151733"/>
                  <a:gd name="connsiteX9" fmla="*/ 27972 w 118039"/>
                  <a:gd name="connsiteY9" fmla="*/ 28428 h 151733"/>
                  <a:gd name="connsiteX10" fmla="*/ 18205 w 118039"/>
                  <a:gd name="connsiteY10" fmla="*/ 77088 h 151733"/>
                  <a:gd name="connsiteX11" fmla="*/ 59016 w 118039"/>
                  <a:gd name="connsiteY11" fmla="*/ 134119 h 151733"/>
                  <a:gd name="connsiteX12" fmla="*/ 100002 w 118039"/>
                  <a:gd name="connsiteY12" fmla="*/ 76913 h 151733"/>
                  <a:gd name="connsiteX13" fmla="*/ 100002 w 118039"/>
                  <a:gd name="connsiteY13" fmla="*/ 76913 h 151733"/>
                  <a:gd name="connsiteX14" fmla="*/ 90758 w 118039"/>
                  <a:gd name="connsiteY14" fmla="*/ 28603 h 151733"/>
                  <a:gd name="connsiteX15" fmla="*/ 59190 w 118039"/>
                  <a:gd name="connsiteY15" fmla="*/ 17266 h 15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039" h="151733">
                    <a:moveTo>
                      <a:pt x="59016" y="151734"/>
                    </a:moveTo>
                    <a:cubicBezTo>
                      <a:pt x="27972" y="151734"/>
                      <a:pt x="5124" y="123131"/>
                      <a:pt x="764" y="78832"/>
                    </a:cubicBezTo>
                    <a:cubicBezTo>
                      <a:pt x="-2026" y="50927"/>
                      <a:pt x="2857" y="30172"/>
                      <a:pt x="14891" y="16743"/>
                    </a:cubicBezTo>
                    <a:cubicBezTo>
                      <a:pt x="25007" y="5581"/>
                      <a:pt x="39831" y="0"/>
                      <a:pt x="58842" y="0"/>
                    </a:cubicBezTo>
                    <a:cubicBezTo>
                      <a:pt x="77852" y="0"/>
                      <a:pt x="93374" y="5755"/>
                      <a:pt x="103490" y="17092"/>
                    </a:cubicBezTo>
                    <a:cubicBezTo>
                      <a:pt x="115524" y="30521"/>
                      <a:pt x="120233" y="51450"/>
                      <a:pt x="117093" y="79006"/>
                    </a:cubicBezTo>
                    <a:lnTo>
                      <a:pt x="117093" y="79006"/>
                    </a:lnTo>
                    <a:cubicBezTo>
                      <a:pt x="112210" y="123131"/>
                      <a:pt x="89363" y="151734"/>
                      <a:pt x="58842" y="151734"/>
                    </a:cubicBezTo>
                    <a:close/>
                    <a:moveTo>
                      <a:pt x="59016" y="17441"/>
                    </a:moveTo>
                    <a:cubicBezTo>
                      <a:pt x="44889" y="17441"/>
                      <a:pt x="34599" y="21103"/>
                      <a:pt x="27972" y="28428"/>
                    </a:cubicBezTo>
                    <a:cubicBezTo>
                      <a:pt x="19251" y="38021"/>
                      <a:pt x="15938" y="54415"/>
                      <a:pt x="18205" y="77088"/>
                    </a:cubicBezTo>
                    <a:cubicBezTo>
                      <a:pt x="21519" y="111795"/>
                      <a:pt x="37564" y="134119"/>
                      <a:pt x="59016" y="134119"/>
                    </a:cubicBezTo>
                    <a:cubicBezTo>
                      <a:pt x="80468" y="134119"/>
                      <a:pt x="95990" y="111620"/>
                      <a:pt x="100002" y="76913"/>
                    </a:cubicBezTo>
                    <a:lnTo>
                      <a:pt x="100002" y="76913"/>
                    </a:lnTo>
                    <a:cubicBezTo>
                      <a:pt x="102443" y="54415"/>
                      <a:pt x="99304" y="38195"/>
                      <a:pt x="90758" y="28603"/>
                    </a:cubicBezTo>
                    <a:cubicBezTo>
                      <a:pt x="84131" y="21103"/>
                      <a:pt x="73492" y="17266"/>
                      <a:pt x="59190" y="17266"/>
                    </a:cubicBezTo>
                    <a:close/>
                  </a:path>
                </a:pathLst>
              </a:custGeom>
              <a:grpFill/>
              <a:ln w="17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362" name="Graphic 270">
                <a:extLst>
                  <a:ext uri="{FF2B5EF4-FFF2-40B4-BE49-F238E27FC236}">
                    <a16:creationId xmlns:a16="http://schemas.microsoft.com/office/drawing/2014/main" id="{EAB6BB99-EC9E-ECAB-5BFB-77BFA49A8B0C}"/>
                  </a:ext>
                </a:extLst>
              </p:cNvPr>
              <p:cNvGrpSpPr/>
              <p:nvPr/>
            </p:nvGrpSpPr>
            <p:grpSpPr>
              <a:xfrm>
                <a:off x="6052916" y="3482753"/>
                <a:ext cx="220275" cy="84064"/>
                <a:chOff x="6052916" y="3482753"/>
                <a:chExt cx="220275" cy="84064"/>
              </a:xfrm>
              <a:grpFill/>
            </p:grpSpPr>
            <p:grpSp>
              <p:nvGrpSpPr>
                <p:cNvPr id="363" name="Graphic 270">
                  <a:extLst>
                    <a:ext uri="{FF2B5EF4-FFF2-40B4-BE49-F238E27FC236}">
                      <a16:creationId xmlns:a16="http://schemas.microsoft.com/office/drawing/2014/main" id="{F80CD67A-CB11-45BB-5F1C-EF4C5C9EEEBB}"/>
                    </a:ext>
                  </a:extLst>
                </p:cNvPr>
                <p:cNvGrpSpPr/>
                <p:nvPr/>
              </p:nvGrpSpPr>
              <p:grpSpPr>
                <a:xfrm>
                  <a:off x="6052916" y="3482753"/>
                  <a:ext cx="220275" cy="84064"/>
                  <a:chOff x="6052916" y="3482753"/>
                  <a:chExt cx="220275" cy="84064"/>
                </a:xfrm>
                <a:grpFill/>
              </p:grpSpPr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FECD41D2-7C4B-9C2C-61D4-164B768DC2BB}"/>
                      </a:ext>
                    </a:extLst>
                  </p:cNvPr>
                  <p:cNvSpPr/>
                  <p:nvPr/>
                </p:nvSpPr>
                <p:spPr>
                  <a:xfrm>
                    <a:off x="6052916" y="3482753"/>
                    <a:ext cx="70983" cy="84064"/>
                  </a:xfrm>
                  <a:custGeom>
                    <a:avLst/>
                    <a:gdLst>
                      <a:gd name="connsiteX0" fmla="*/ 17441 w 70983"/>
                      <a:gd name="connsiteY0" fmla="*/ 84064 h 84064"/>
                      <a:gd name="connsiteX1" fmla="*/ 0 w 70983"/>
                      <a:gd name="connsiteY1" fmla="*/ 84064 h 84064"/>
                      <a:gd name="connsiteX2" fmla="*/ 0 w 70983"/>
                      <a:gd name="connsiteY2" fmla="*/ 40986 h 84064"/>
                      <a:gd name="connsiteX3" fmla="*/ 23719 w 70983"/>
                      <a:gd name="connsiteY3" fmla="*/ 15871 h 84064"/>
                      <a:gd name="connsiteX4" fmla="*/ 64356 w 70983"/>
                      <a:gd name="connsiteY4" fmla="*/ 0 h 84064"/>
                      <a:gd name="connsiteX5" fmla="*/ 70984 w 70983"/>
                      <a:gd name="connsiteY5" fmla="*/ 16220 h 84064"/>
                      <a:gd name="connsiteX6" fmla="*/ 29824 w 70983"/>
                      <a:gd name="connsiteY6" fmla="*/ 32265 h 84064"/>
                      <a:gd name="connsiteX7" fmla="*/ 17615 w 70983"/>
                      <a:gd name="connsiteY7" fmla="*/ 43950 h 84064"/>
                      <a:gd name="connsiteX8" fmla="*/ 17615 w 70983"/>
                      <a:gd name="connsiteY8" fmla="*/ 84064 h 8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83" h="84064">
                        <a:moveTo>
                          <a:pt x="17441" y="84064"/>
                        </a:moveTo>
                        <a:lnTo>
                          <a:pt x="0" y="84064"/>
                        </a:lnTo>
                        <a:lnTo>
                          <a:pt x="0" y="40986"/>
                        </a:lnTo>
                        <a:cubicBezTo>
                          <a:pt x="1570" y="34358"/>
                          <a:pt x="8023" y="21626"/>
                          <a:pt x="23719" y="15871"/>
                        </a:cubicBezTo>
                        <a:cubicBezTo>
                          <a:pt x="38893" y="10290"/>
                          <a:pt x="64182" y="0"/>
                          <a:pt x="64356" y="0"/>
                        </a:cubicBezTo>
                        <a:lnTo>
                          <a:pt x="70984" y="16220"/>
                        </a:lnTo>
                        <a:cubicBezTo>
                          <a:pt x="70984" y="16220"/>
                          <a:pt x="45171" y="26684"/>
                          <a:pt x="29824" y="32265"/>
                        </a:cubicBezTo>
                        <a:cubicBezTo>
                          <a:pt x="21103" y="35405"/>
                          <a:pt x="18313" y="41858"/>
                          <a:pt x="17615" y="43950"/>
                        </a:cubicBezTo>
                        <a:lnTo>
                          <a:pt x="17615" y="84064"/>
                        </a:lnTo>
                        <a:close/>
                      </a:path>
                    </a:pathLst>
                  </a:custGeom>
                  <a:grpFill/>
                  <a:ln w="173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DDFADEB2-CC81-CB3A-6C42-295833CAA506}"/>
                      </a:ext>
                    </a:extLst>
                  </p:cNvPr>
                  <p:cNvSpPr/>
                  <p:nvPr/>
                </p:nvSpPr>
                <p:spPr>
                  <a:xfrm>
                    <a:off x="6202208" y="3482753"/>
                    <a:ext cx="70983" cy="84064"/>
                  </a:xfrm>
                  <a:custGeom>
                    <a:avLst/>
                    <a:gdLst>
                      <a:gd name="connsiteX0" fmla="*/ 70809 w 70983"/>
                      <a:gd name="connsiteY0" fmla="*/ 84064 h 84064"/>
                      <a:gd name="connsiteX1" fmla="*/ 53368 w 70983"/>
                      <a:gd name="connsiteY1" fmla="*/ 84064 h 84064"/>
                      <a:gd name="connsiteX2" fmla="*/ 53368 w 70983"/>
                      <a:gd name="connsiteY2" fmla="*/ 43950 h 84064"/>
                      <a:gd name="connsiteX3" fmla="*/ 41160 w 70983"/>
                      <a:gd name="connsiteY3" fmla="*/ 32265 h 84064"/>
                      <a:gd name="connsiteX4" fmla="*/ 0 w 70983"/>
                      <a:gd name="connsiteY4" fmla="*/ 16220 h 84064"/>
                      <a:gd name="connsiteX5" fmla="*/ 6627 w 70983"/>
                      <a:gd name="connsiteY5" fmla="*/ 0 h 84064"/>
                      <a:gd name="connsiteX6" fmla="*/ 47264 w 70983"/>
                      <a:gd name="connsiteY6" fmla="*/ 15871 h 84064"/>
                      <a:gd name="connsiteX7" fmla="*/ 70809 w 70983"/>
                      <a:gd name="connsiteY7" fmla="*/ 40986 h 84064"/>
                      <a:gd name="connsiteX8" fmla="*/ 70809 w 70983"/>
                      <a:gd name="connsiteY8" fmla="*/ 42730 h 84064"/>
                      <a:gd name="connsiteX9" fmla="*/ 70984 w 70983"/>
                      <a:gd name="connsiteY9" fmla="*/ 84064 h 84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983" h="84064">
                        <a:moveTo>
                          <a:pt x="70809" y="84064"/>
                        </a:moveTo>
                        <a:lnTo>
                          <a:pt x="53368" y="84064"/>
                        </a:lnTo>
                        <a:lnTo>
                          <a:pt x="53368" y="43950"/>
                        </a:lnTo>
                        <a:cubicBezTo>
                          <a:pt x="52671" y="42032"/>
                          <a:pt x="49880" y="35405"/>
                          <a:pt x="41160" y="32265"/>
                        </a:cubicBezTo>
                        <a:cubicBezTo>
                          <a:pt x="25638" y="26684"/>
                          <a:pt x="0" y="16220"/>
                          <a:pt x="0" y="16220"/>
                        </a:cubicBezTo>
                        <a:lnTo>
                          <a:pt x="6627" y="0"/>
                        </a:lnTo>
                        <a:cubicBezTo>
                          <a:pt x="6627" y="0"/>
                          <a:pt x="31916" y="10290"/>
                          <a:pt x="47264" y="15871"/>
                        </a:cubicBezTo>
                        <a:cubicBezTo>
                          <a:pt x="62961" y="21626"/>
                          <a:pt x="69414" y="34358"/>
                          <a:pt x="70809" y="40986"/>
                        </a:cubicBezTo>
                        <a:lnTo>
                          <a:pt x="70809" y="42730"/>
                        </a:lnTo>
                        <a:cubicBezTo>
                          <a:pt x="70809" y="42730"/>
                          <a:pt x="70984" y="84064"/>
                          <a:pt x="70984" y="84064"/>
                        </a:cubicBezTo>
                        <a:close/>
                      </a:path>
                    </a:pathLst>
                  </a:custGeom>
                  <a:grpFill/>
                  <a:ln w="173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9FC9F09A-3169-56CE-3E3E-D8BB4BB0EF94}"/>
                    </a:ext>
                  </a:extLst>
                </p:cNvPr>
                <p:cNvSpPr/>
                <p:nvPr/>
              </p:nvSpPr>
              <p:spPr>
                <a:xfrm>
                  <a:off x="6154421" y="3525134"/>
                  <a:ext cx="17440" cy="32265"/>
                </a:xfrm>
                <a:custGeom>
                  <a:avLst/>
                  <a:gdLst>
                    <a:gd name="connsiteX0" fmla="*/ 0 w 17440"/>
                    <a:gd name="connsiteY0" fmla="*/ 0 h 32265"/>
                    <a:gd name="connsiteX1" fmla="*/ 17441 w 17440"/>
                    <a:gd name="connsiteY1" fmla="*/ 0 h 32265"/>
                    <a:gd name="connsiteX2" fmla="*/ 17441 w 17440"/>
                    <a:gd name="connsiteY2" fmla="*/ 32265 h 32265"/>
                    <a:gd name="connsiteX3" fmla="*/ 0 w 17440"/>
                    <a:gd name="connsiteY3" fmla="*/ 32265 h 32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40" h="32265">
                      <a:moveTo>
                        <a:pt x="0" y="0"/>
                      </a:moveTo>
                      <a:lnTo>
                        <a:pt x="17441" y="0"/>
                      </a:lnTo>
                      <a:lnTo>
                        <a:pt x="17441" y="32265"/>
                      </a:lnTo>
                      <a:lnTo>
                        <a:pt x="0" y="32265"/>
                      </a:lnTo>
                      <a:close/>
                    </a:path>
                  </a:pathLst>
                </a:custGeom>
                <a:grpFill/>
                <a:ln w="17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13F09A8-C1B8-7809-2285-625BCE2ACBB7}"/>
                </a:ext>
              </a:extLst>
            </p:cNvPr>
            <p:cNvSpPr/>
            <p:nvPr/>
          </p:nvSpPr>
          <p:spPr>
            <a:xfrm>
              <a:off x="5703754" y="3218701"/>
              <a:ext cx="113887" cy="92958"/>
            </a:xfrm>
            <a:custGeom>
              <a:avLst/>
              <a:gdLst>
                <a:gd name="connsiteX0" fmla="*/ 17441 w 113887"/>
                <a:gd name="connsiteY0" fmla="*/ 92959 h 92958"/>
                <a:gd name="connsiteX1" fmla="*/ 0 w 113887"/>
                <a:gd name="connsiteY1" fmla="*/ 92959 h 92958"/>
                <a:gd name="connsiteX2" fmla="*/ 0 w 113887"/>
                <a:gd name="connsiteY2" fmla="*/ 25289 h 92958"/>
                <a:gd name="connsiteX3" fmla="*/ 25289 w 113887"/>
                <a:gd name="connsiteY3" fmla="*/ 0 h 92958"/>
                <a:gd name="connsiteX4" fmla="*/ 113888 w 113887"/>
                <a:gd name="connsiteY4" fmla="*/ 0 h 92958"/>
                <a:gd name="connsiteX5" fmla="*/ 113888 w 113887"/>
                <a:gd name="connsiteY5" fmla="*/ 17441 h 92958"/>
                <a:gd name="connsiteX6" fmla="*/ 25289 w 113887"/>
                <a:gd name="connsiteY6" fmla="*/ 17441 h 92958"/>
                <a:gd name="connsiteX7" fmla="*/ 17441 w 113887"/>
                <a:gd name="connsiteY7" fmla="*/ 25289 h 92958"/>
                <a:gd name="connsiteX8" fmla="*/ 17441 w 113887"/>
                <a:gd name="connsiteY8" fmla="*/ 92959 h 9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87" h="92958">
                  <a:moveTo>
                    <a:pt x="17441" y="92959"/>
                  </a:moveTo>
                  <a:lnTo>
                    <a:pt x="0" y="92959"/>
                  </a:lnTo>
                  <a:lnTo>
                    <a:pt x="0" y="25289"/>
                  </a:lnTo>
                  <a:cubicBezTo>
                    <a:pt x="0" y="11336"/>
                    <a:pt x="11336" y="0"/>
                    <a:pt x="25289" y="0"/>
                  </a:cubicBezTo>
                  <a:lnTo>
                    <a:pt x="113888" y="0"/>
                  </a:lnTo>
                  <a:lnTo>
                    <a:pt x="113888" y="17441"/>
                  </a:lnTo>
                  <a:lnTo>
                    <a:pt x="25289" y="17441"/>
                  </a:lnTo>
                  <a:cubicBezTo>
                    <a:pt x="20929" y="17441"/>
                    <a:pt x="17441" y="20929"/>
                    <a:pt x="17441" y="25289"/>
                  </a:cubicBezTo>
                  <a:lnTo>
                    <a:pt x="17441" y="92959"/>
                  </a:lnTo>
                  <a:close/>
                </a:path>
              </a:pathLst>
            </a:custGeom>
            <a:grpFill/>
            <a:ln w="17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31E9951-D098-30E8-064A-3972AE34170B}"/>
                </a:ext>
              </a:extLst>
            </p:cNvPr>
            <p:cNvSpPr/>
            <p:nvPr/>
          </p:nvSpPr>
          <p:spPr>
            <a:xfrm>
              <a:off x="6057625" y="3218701"/>
              <a:ext cx="113887" cy="92958"/>
            </a:xfrm>
            <a:custGeom>
              <a:avLst/>
              <a:gdLst>
                <a:gd name="connsiteX0" fmla="*/ 113888 w 113887"/>
                <a:gd name="connsiteY0" fmla="*/ 92959 h 92958"/>
                <a:gd name="connsiteX1" fmla="*/ 96447 w 113887"/>
                <a:gd name="connsiteY1" fmla="*/ 92959 h 92958"/>
                <a:gd name="connsiteX2" fmla="*/ 96447 w 113887"/>
                <a:gd name="connsiteY2" fmla="*/ 25289 h 92958"/>
                <a:gd name="connsiteX3" fmla="*/ 88599 w 113887"/>
                <a:gd name="connsiteY3" fmla="*/ 17441 h 92958"/>
                <a:gd name="connsiteX4" fmla="*/ 0 w 113887"/>
                <a:gd name="connsiteY4" fmla="*/ 17441 h 92958"/>
                <a:gd name="connsiteX5" fmla="*/ 0 w 113887"/>
                <a:gd name="connsiteY5" fmla="*/ 0 h 92958"/>
                <a:gd name="connsiteX6" fmla="*/ 88599 w 113887"/>
                <a:gd name="connsiteY6" fmla="*/ 0 h 92958"/>
                <a:gd name="connsiteX7" fmla="*/ 113888 w 113887"/>
                <a:gd name="connsiteY7" fmla="*/ 25289 h 92958"/>
                <a:gd name="connsiteX8" fmla="*/ 113888 w 113887"/>
                <a:gd name="connsiteY8" fmla="*/ 92959 h 9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87" h="92958">
                  <a:moveTo>
                    <a:pt x="113888" y="92959"/>
                  </a:moveTo>
                  <a:lnTo>
                    <a:pt x="96447" y="92959"/>
                  </a:lnTo>
                  <a:lnTo>
                    <a:pt x="96447" y="25289"/>
                  </a:lnTo>
                  <a:cubicBezTo>
                    <a:pt x="96447" y="20929"/>
                    <a:pt x="92959" y="17441"/>
                    <a:pt x="88599" y="17441"/>
                  </a:cubicBezTo>
                  <a:lnTo>
                    <a:pt x="0" y="17441"/>
                  </a:lnTo>
                  <a:lnTo>
                    <a:pt x="0" y="0"/>
                  </a:lnTo>
                  <a:lnTo>
                    <a:pt x="88599" y="0"/>
                  </a:lnTo>
                  <a:cubicBezTo>
                    <a:pt x="102551" y="0"/>
                    <a:pt x="113888" y="11336"/>
                    <a:pt x="113888" y="25289"/>
                  </a:cubicBezTo>
                  <a:lnTo>
                    <a:pt x="113888" y="92959"/>
                  </a:lnTo>
                  <a:close/>
                </a:path>
              </a:pathLst>
            </a:custGeom>
            <a:grpFill/>
            <a:ln w="17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58" name="Graphic 270">
              <a:extLst>
                <a:ext uri="{FF2B5EF4-FFF2-40B4-BE49-F238E27FC236}">
                  <a16:creationId xmlns:a16="http://schemas.microsoft.com/office/drawing/2014/main" id="{49C27B60-3AB3-8975-D08B-E4882F804BAF}"/>
                </a:ext>
              </a:extLst>
            </p:cNvPr>
            <p:cNvGrpSpPr/>
            <p:nvPr/>
          </p:nvGrpSpPr>
          <p:grpSpPr>
            <a:xfrm>
              <a:off x="5836652" y="3320903"/>
              <a:ext cx="201614" cy="201788"/>
              <a:chOff x="5836652" y="3320903"/>
              <a:chExt cx="201614" cy="201788"/>
            </a:xfrm>
            <a:grpFill/>
          </p:grpSpPr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F229C58C-95E4-84F0-9285-E81F172F9FE6}"/>
                  </a:ext>
                </a:extLst>
              </p:cNvPr>
              <p:cNvSpPr/>
              <p:nvPr/>
            </p:nvSpPr>
            <p:spPr>
              <a:xfrm>
                <a:off x="5836652" y="3320903"/>
                <a:ext cx="201614" cy="201788"/>
              </a:xfrm>
              <a:custGeom>
                <a:avLst/>
                <a:gdLst>
                  <a:gd name="connsiteX0" fmla="*/ 114236 w 201614"/>
                  <a:gd name="connsiteY0" fmla="*/ 201789 h 201788"/>
                  <a:gd name="connsiteX1" fmla="*/ 87727 w 201614"/>
                  <a:gd name="connsiteY1" fmla="*/ 201789 h 201788"/>
                  <a:gd name="connsiteX2" fmla="*/ 79529 w 201614"/>
                  <a:gd name="connsiteY2" fmla="*/ 195859 h 201788"/>
                  <a:gd name="connsiteX3" fmla="*/ 72030 w 201614"/>
                  <a:gd name="connsiteY3" fmla="*/ 173360 h 201788"/>
                  <a:gd name="connsiteX4" fmla="*/ 70286 w 201614"/>
                  <a:gd name="connsiteY4" fmla="*/ 172663 h 201788"/>
                  <a:gd name="connsiteX5" fmla="*/ 49183 w 201614"/>
                  <a:gd name="connsiteY5" fmla="*/ 183301 h 201788"/>
                  <a:gd name="connsiteX6" fmla="*/ 39067 w 201614"/>
                  <a:gd name="connsiteY6" fmla="*/ 181732 h 201788"/>
                  <a:gd name="connsiteX7" fmla="*/ 20231 w 201614"/>
                  <a:gd name="connsiteY7" fmla="*/ 162896 h 201788"/>
                  <a:gd name="connsiteX8" fmla="*/ 18662 w 201614"/>
                  <a:gd name="connsiteY8" fmla="*/ 152780 h 201788"/>
                  <a:gd name="connsiteX9" fmla="*/ 29126 w 201614"/>
                  <a:gd name="connsiteY9" fmla="*/ 131677 h 201788"/>
                  <a:gd name="connsiteX10" fmla="*/ 28428 w 201614"/>
                  <a:gd name="connsiteY10" fmla="*/ 129933 h 201788"/>
                  <a:gd name="connsiteX11" fmla="*/ 5930 w 201614"/>
                  <a:gd name="connsiteY11" fmla="*/ 122433 h 201788"/>
                  <a:gd name="connsiteX12" fmla="*/ 0 w 201614"/>
                  <a:gd name="connsiteY12" fmla="*/ 114236 h 201788"/>
                  <a:gd name="connsiteX13" fmla="*/ 0 w 201614"/>
                  <a:gd name="connsiteY13" fmla="*/ 87727 h 201788"/>
                  <a:gd name="connsiteX14" fmla="*/ 5930 w 201614"/>
                  <a:gd name="connsiteY14" fmla="*/ 79529 h 201788"/>
                  <a:gd name="connsiteX15" fmla="*/ 28428 w 201614"/>
                  <a:gd name="connsiteY15" fmla="*/ 72030 h 201788"/>
                  <a:gd name="connsiteX16" fmla="*/ 29126 w 201614"/>
                  <a:gd name="connsiteY16" fmla="*/ 70286 h 201788"/>
                  <a:gd name="connsiteX17" fmla="*/ 18487 w 201614"/>
                  <a:gd name="connsiteY17" fmla="*/ 49183 h 201788"/>
                  <a:gd name="connsiteX18" fmla="*/ 20057 w 201614"/>
                  <a:gd name="connsiteY18" fmla="*/ 39067 h 201788"/>
                  <a:gd name="connsiteX19" fmla="*/ 38893 w 201614"/>
                  <a:gd name="connsiteY19" fmla="*/ 20231 h 201788"/>
                  <a:gd name="connsiteX20" fmla="*/ 49008 w 201614"/>
                  <a:gd name="connsiteY20" fmla="*/ 18662 h 201788"/>
                  <a:gd name="connsiteX21" fmla="*/ 70111 w 201614"/>
                  <a:gd name="connsiteY21" fmla="*/ 29126 h 201788"/>
                  <a:gd name="connsiteX22" fmla="*/ 71856 w 201614"/>
                  <a:gd name="connsiteY22" fmla="*/ 28428 h 201788"/>
                  <a:gd name="connsiteX23" fmla="*/ 79355 w 201614"/>
                  <a:gd name="connsiteY23" fmla="*/ 5930 h 201788"/>
                  <a:gd name="connsiteX24" fmla="*/ 87552 w 201614"/>
                  <a:gd name="connsiteY24" fmla="*/ 0 h 201788"/>
                  <a:gd name="connsiteX25" fmla="*/ 114062 w 201614"/>
                  <a:gd name="connsiteY25" fmla="*/ 0 h 201788"/>
                  <a:gd name="connsiteX26" fmla="*/ 122259 w 201614"/>
                  <a:gd name="connsiteY26" fmla="*/ 5930 h 201788"/>
                  <a:gd name="connsiteX27" fmla="*/ 129759 w 201614"/>
                  <a:gd name="connsiteY27" fmla="*/ 28428 h 201788"/>
                  <a:gd name="connsiteX28" fmla="*/ 131503 w 201614"/>
                  <a:gd name="connsiteY28" fmla="*/ 29126 h 201788"/>
                  <a:gd name="connsiteX29" fmla="*/ 152606 w 201614"/>
                  <a:gd name="connsiteY29" fmla="*/ 18487 h 201788"/>
                  <a:gd name="connsiteX30" fmla="*/ 162721 w 201614"/>
                  <a:gd name="connsiteY30" fmla="*/ 20057 h 201788"/>
                  <a:gd name="connsiteX31" fmla="*/ 181557 w 201614"/>
                  <a:gd name="connsiteY31" fmla="*/ 38893 h 201788"/>
                  <a:gd name="connsiteX32" fmla="*/ 183127 w 201614"/>
                  <a:gd name="connsiteY32" fmla="*/ 49008 h 201788"/>
                  <a:gd name="connsiteX33" fmla="*/ 172488 w 201614"/>
                  <a:gd name="connsiteY33" fmla="*/ 70111 h 201788"/>
                  <a:gd name="connsiteX34" fmla="*/ 173186 w 201614"/>
                  <a:gd name="connsiteY34" fmla="*/ 71856 h 201788"/>
                  <a:gd name="connsiteX35" fmla="*/ 195684 w 201614"/>
                  <a:gd name="connsiteY35" fmla="*/ 79355 h 201788"/>
                  <a:gd name="connsiteX36" fmla="*/ 201614 w 201614"/>
                  <a:gd name="connsiteY36" fmla="*/ 87552 h 201788"/>
                  <a:gd name="connsiteX37" fmla="*/ 201614 w 201614"/>
                  <a:gd name="connsiteY37" fmla="*/ 114062 h 201788"/>
                  <a:gd name="connsiteX38" fmla="*/ 195684 w 201614"/>
                  <a:gd name="connsiteY38" fmla="*/ 122259 h 201788"/>
                  <a:gd name="connsiteX39" fmla="*/ 173186 w 201614"/>
                  <a:gd name="connsiteY39" fmla="*/ 129759 h 201788"/>
                  <a:gd name="connsiteX40" fmla="*/ 172488 w 201614"/>
                  <a:gd name="connsiteY40" fmla="*/ 131503 h 201788"/>
                  <a:gd name="connsiteX41" fmla="*/ 182953 w 201614"/>
                  <a:gd name="connsiteY41" fmla="*/ 152606 h 201788"/>
                  <a:gd name="connsiteX42" fmla="*/ 181383 w 201614"/>
                  <a:gd name="connsiteY42" fmla="*/ 162721 h 201788"/>
                  <a:gd name="connsiteX43" fmla="*/ 162547 w 201614"/>
                  <a:gd name="connsiteY43" fmla="*/ 181557 h 201788"/>
                  <a:gd name="connsiteX44" fmla="*/ 152431 w 201614"/>
                  <a:gd name="connsiteY44" fmla="*/ 183127 h 201788"/>
                  <a:gd name="connsiteX45" fmla="*/ 131328 w 201614"/>
                  <a:gd name="connsiteY45" fmla="*/ 172488 h 201788"/>
                  <a:gd name="connsiteX46" fmla="*/ 129584 w 201614"/>
                  <a:gd name="connsiteY46" fmla="*/ 173186 h 201788"/>
                  <a:gd name="connsiteX47" fmla="*/ 122085 w 201614"/>
                  <a:gd name="connsiteY47" fmla="*/ 195684 h 201788"/>
                  <a:gd name="connsiteX48" fmla="*/ 113888 w 201614"/>
                  <a:gd name="connsiteY48" fmla="*/ 201614 h 201788"/>
                  <a:gd name="connsiteX49" fmla="*/ 94005 w 201614"/>
                  <a:gd name="connsiteY49" fmla="*/ 184348 h 201788"/>
                  <a:gd name="connsiteX50" fmla="*/ 107958 w 201614"/>
                  <a:gd name="connsiteY50" fmla="*/ 184348 h 201788"/>
                  <a:gd name="connsiteX51" fmla="*/ 114760 w 201614"/>
                  <a:gd name="connsiteY51" fmla="*/ 164117 h 201788"/>
                  <a:gd name="connsiteX52" fmla="*/ 119643 w 201614"/>
                  <a:gd name="connsiteY52" fmla="*/ 158884 h 201788"/>
                  <a:gd name="connsiteX53" fmla="*/ 128712 w 201614"/>
                  <a:gd name="connsiteY53" fmla="*/ 155048 h 201788"/>
                  <a:gd name="connsiteX54" fmla="*/ 135863 w 201614"/>
                  <a:gd name="connsiteY54" fmla="*/ 155222 h 201788"/>
                  <a:gd name="connsiteX55" fmla="*/ 155048 w 201614"/>
                  <a:gd name="connsiteY55" fmla="*/ 164814 h 201788"/>
                  <a:gd name="connsiteX56" fmla="*/ 164989 w 201614"/>
                  <a:gd name="connsiteY56" fmla="*/ 154873 h 201788"/>
                  <a:gd name="connsiteX57" fmla="*/ 155396 w 201614"/>
                  <a:gd name="connsiteY57" fmla="*/ 135688 h 201788"/>
                  <a:gd name="connsiteX58" fmla="*/ 155222 w 201614"/>
                  <a:gd name="connsiteY58" fmla="*/ 128538 h 201788"/>
                  <a:gd name="connsiteX59" fmla="*/ 158884 w 201614"/>
                  <a:gd name="connsiteY59" fmla="*/ 119469 h 201788"/>
                  <a:gd name="connsiteX60" fmla="*/ 164117 w 201614"/>
                  <a:gd name="connsiteY60" fmla="*/ 114585 h 201788"/>
                  <a:gd name="connsiteX61" fmla="*/ 184348 w 201614"/>
                  <a:gd name="connsiteY61" fmla="*/ 107783 h 201788"/>
                  <a:gd name="connsiteX62" fmla="*/ 184348 w 201614"/>
                  <a:gd name="connsiteY62" fmla="*/ 93831 h 201788"/>
                  <a:gd name="connsiteX63" fmla="*/ 164117 w 201614"/>
                  <a:gd name="connsiteY63" fmla="*/ 87029 h 201788"/>
                  <a:gd name="connsiteX64" fmla="*/ 158884 w 201614"/>
                  <a:gd name="connsiteY64" fmla="*/ 82146 h 201788"/>
                  <a:gd name="connsiteX65" fmla="*/ 155222 w 201614"/>
                  <a:gd name="connsiteY65" fmla="*/ 73076 h 201788"/>
                  <a:gd name="connsiteX66" fmla="*/ 155396 w 201614"/>
                  <a:gd name="connsiteY66" fmla="*/ 65926 h 201788"/>
                  <a:gd name="connsiteX67" fmla="*/ 164989 w 201614"/>
                  <a:gd name="connsiteY67" fmla="*/ 46741 h 201788"/>
                  <a:gd name="connsiteX68" fmla="*/ 155048 w 201614"/>
                  <a:gd name="connsiteY68" fmla="*/ 36800 h 201788"/>
                  <a:gd name="connsiteX69" fmla="*/ 135863 w 201614"/>
                  <a:gd name="connsiteY69" fmla="*/ 46392 h 201788"/>
                  <a:gd name="connsiteX70" fmla="*/ 128712 w 201614"/>
                  <a:gd name="connsiteY70" fmla="*/ 46567 h 201788"/>
                  <a:gd name="connsiteX71" fmla="*/ 119643 w 201614"/>
                  <a:gd name="connsiteY71" fmla="*/ 42904 h 201788"/>
                  <a:gd name="connsiteX72" fmla="*/ 114760 w 201614"/>
                  <a:gd name="connsiteY72" fmla="*/ 37672 h 201788"/>
                  <a:gd name="connsiteX73" fmla="*/ 107958 w 201614"/>
                  <a:gd name="connsiteY73" fmla="*/ 17441 h 201788"/>
                  <a:gd name="connsiteX74" fmla="*/ 94005 w 201614"/>
                  <a:gd name="connsiteY74" fmla="*/ 17441 h 201788"/>
                  <a:gd name="connsiteX75" fmla="*/ 87203 w 201614"/>
                  <a:gd name="connsiteY75" fmla="*/ 37672 h 201788"/>
                  <a:gd name="connsiteX76" fmla="*/ 82320 w 201614"/>
                  <a:gd name="connsiteY76" fmla="*/ 42904 h 201788"/>
                  <a:gd name="connsiteX77" fmla="*/ 73251 w 201614"/>
                  <a:gd name="connsiteY77" fmla="*/ 46567 h 201788"/>
                  <a:gd name="connsiteX78" fmla="*/ 66100 w 201614"/>
                  <a:gd name="connsiteY78" fmla="*/ 46392 h 201788"/>
                  <a:gd name="connsiteX79" fmla="*/ 46915 w 201614"/>
                  <a:gd name="connsiteY79" fmla="*/ 36800 h 201788"/>
                  <a:gd name="connsiteX80" fmla="*/ 36974 w 201614"/>
                  <a:gd name="connsiteY80" fmla="*/ 46741 h 201788"/>
                  <a:gd name="connsiteX81" fmla="*/ 46567 w 201614"/>
                  <a:gd name="connsiteY81" fmla="*/ 65926 h 201788"/>
                  <a:gd name="connsiteX82" fmla="*/ 46741 w 201614"/>
                  <a:gd name="connsiteY82" fmla="*/ 73076 h 201788"/>
                  <a:gd name="connsiteX83" fmla="*/ 43078 w 201614"/>
                  <a:gd name="connsiteY83" fmla="*/ 82146 h 201788"/>
                  <a:gd name="connsiteX84" fmla="*/ 37846 w 201614"/>
                  <a:gd name="connsiteY84" fmla="*/ 87029 h 201788"/>
                  <a:gd name="connsiteX85" fmla="*/ 17615 w 201614"/>
                  <a:gd name="connsiteY85" fmla="*/ 93831 h 201788"/>
                  <a:gd name="connsiteX86" fmla="*/ 17615 w 201614"/>
                  <a:gd name="connsiteY86" fmla="*/ 107783 h 201788"/>
                  <a:gd name="connsiteX87" fmla="*/ 37846 w 201614"/>
                  <a:gd name="connsiteY87" fmla="*/ 114585 h 201788"/>
                  <a:gd name="connsiteX88" fmla="*/ 43078 w 201614"/>
                  <a:gd name="connsiteY88" fmla="*/ 119469 h 201788"/>
                  <a:gd name="connsiteX89" fmla="*/ 46741 w 201614"/>
                  <a:gd name="connsiteY89" fmla="*/ 128538 h 201788"/>
                  <a:gd name="connsiteX90" fmla="*/ 46567 w 201614"/>
                  <a:gd name="connsiteY90" fmla="*/ 135688 h 201788"/>
                  <a:gd name="connsiteX91" fmla="*/ 36974 w 201614"/>
                  <a:gd name="connsiteY91" fmla="*/ 154873 h 201788"/>
                  <a:gd name="connsiteX92" fmla="*/ 46915 w 201614"/>
                  <a:gd name="connsiteY92" fmla="*/ 164814 h 201788"/>
                  <a:gd name="connsiteX93" fmla="*/ 66100 w 201614"/>
                  <a:gd name="connsiteY93" fmla="*/ 155222 h 201788"/>
                  <a:gd name="connsiteX94" fmla="*/ 73251 w 201614"/>
                  <a:gd name="connsiteY94" fmla="*/ 155048 h 201788"/>
                  <a:gd name="connsiteX95" fmla="*/ 82320 w 201614"/>
                  <a:gd name="connsiteY95" fmla="*/ 158884 h 201788"/>
                  <a:gd name="connsiteX96" fmla="*/ 87203 w 201614"/>
                  <a:gd name="connsiteY96" fmla="*/ 164117 h 201788"/>
                  <a:gd name="connsiteX97" fmla="*/ 94005 w 201614"/>
                  <a:gd name="connsiteY97" fmla="*/ 184348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201614" h="201788">
                    <a:moveTo>
                      <a:pt x="114236" y="201789"/>
                    </a:moveTo>
                    <a:lnTo>
                      <a:pt x="87727" y="201789"/>
                    </a:lnTo>
                    <a:cubicBezTo>
                      <a:pt x="84064" y="201789"/>
                      <a:pt x="80576" y="199347"/>
                      <a:pt x="79529" y="195859"/>
                    </a:cubicBezTo>
                    <a:lnTo>
                      <a:pt x="72030" y="173360"/>
                    </a:lnTo>
                    <a:lnTo>
                      <a:pt x="70286" y="172663"/>
                    </a:lnTo>
                    <a:lnTo>
                      <a:pt x="49183" y="183301"/>
                    </a:lnTo>
                    <a:cubicBezTo>
                      <a:pt x="45869" y="185045"/>
                      <a:pt x="41858" y="184348"/>
                      <a:pt x="39067" y="181732"/>
                    </a:cubicBezTo>
                    <a:lnTo>
                      <a:pt x="20231" y="162896"/>
                    </a:lnTo>
                    <a:cubicBezTo>
                      <a:pt x="17615" y="160280"/>
                      <a:pt x="16917" y="156268"/>
                      <a:pt x="18662" y="152780"/>
                    </a:cubicBezTo>
                    <a:lnTo>
                      <a:pt x="29126" y="131677"/>
                    </a:lnTo>
                    <a:lnTo>
                      <a:pt x="28428" y="129933"/>
                    </a:lnTo>
                    <a:lnTo>
                      <a:pt x="5930" y="122433"/>
                    </a:lnTo>
                    <a:cubicBezTo>
                      <a:pt x="2442" y="121213"/>
                      <a:pt x="0" y="117899"/>
                      <a:pt x="0" y="114236"/>
                    </a:cubicBezTo>
                    <a:lnTo>
                      <a:pt x="0" y="87727"/>
                    </a:lnTo>
                    <a:cubicBezTo>
                      <a:pt x="0" y="84064"/>
                      <a:pt x="2442" y="80576"/>
                      <a:pt x="5930" y="79529"/>
                    </a:cubicBezTo>
                    <a:lnTo>
                      <a:pt x="28428" y="72030"/>
                    </a:lnTo>
                    <a:lnTo>
                      <a:pt x="29126" y="70286"/>
                    </a:lnTo>
                    <a:lnTo>
                      <a:pt x="18487" y="49183"/>
                    </a:lnTo>
                    <a:cubicBezTo>
                      <a:pt x="16743" y="45869"/>
                      <a:pt x="17441" y="41858"/>
                      <a:pt x="20057" y="39067"/>
                    </a:cubicBezTo>
                    <a:lnTo>
                      <a:pt x="38893" y="20231"/>
                    </a:lnTo>
                    <a:cubicBezTo>
                      <a:pt x="41509" y="17615"/>
                      <a:pt x="45695" y="16917"/>
                      <a:pt x="49008" y="18662"/>
                    </a:cubicBezTo>
                    <a:lnTo>
                      <a:pt x="70111" y="29126"/>
                    </a:lnTo>
                    <a:lnTo>
                      <a:pt x="71856" y="28428"/>
                    </a:lnTo>
                    <a:lnTo>
                      <a:pt x="79355" y="5930"/>
                    </a:lnTo>
                    <a:cubicBezTo>
                      <a:pt x="80576" y="2442"/>
                      <a:pt x="83890" y="0"/>
                      <a:pt x="87552" y="0"/>
                    </a:cubicBezTo>
                    <a:lnTo>
                      <a:pt x="114062" y="0"/>
                    </a:lnTo>
                    <a:cubicBezTo>
                      <a:pt x="117725" y="0"/>
                      <a:pt x="121213" y="2442"/>
                      <a:pt x="122259" y="5930"/>
                    </a:cubicBezTo>
                    <a:lnTo>
                      <a:pt x="129759" y="28428"/>
                    </a:lnTo>
                    <a:lnTo>
                      <a:pt x="131503" y="29126"/>
                    </a:lnTo>
                    <a:lnTo>
                      <a:pt x="152606" y="18487"/>
                    </a:lnTo>
                    <a:cubicBezTo>
                      <a:pt x="155920" y="16743"/>
                      <a:pt x="159931" y="17441"/>
                      <a:pt x="162721" y="20057"/>
                    </a:cubicBezTo>
                    <a:lnTo>
                      <a:pt x="181557" y="38893"/>
                    </a:lnTo>
                    <a:cubicBezTo>
                      <a:pt x="184173" y="41509"/>
                      <a:pt x="184871" y="45520"/>
                      <a:pt x="183127" y="49008"/>
                    </a:cubicBezTo>
                    <a:lnTo>
                      <a:pt x="172488" y="70111"/>
                    </a:lnTo>
                    <a:lnTo>
                      <a:pt x="173186" y="71856"/>
                    </a:lnTo>
                    <a:lnTo>
                      <a:pt x="195684" y="79355"/>
                    </a:lnTo>
                    <a:cubicBezTo>
                      <a:pt x="199172" y="80576"/>
                      <a:pt x="201614" y="83890"/>
                      <a:pt x="201614" y="87552"/>
                    </a:cubicBezTo>
                    <a:lnTo>
                      <a:pt x="201614" y="114062"/>
                    </a:lnTo>
                    <a:cubicBezTo>
                      <a:pt x="201614" y="117725"/>
                      <a:pt x="199172" y="121213"/>
                      <a:pt x="195684" y="122259"/>
                    </a:cubicBezTo>
                    <a:lnTo>
                      <a:pt x="173186" y="129759"/>
                    </a:lnTo>
                    <a:lnTo>
                      <a:pt x="172488" y="131503"/>
                    </a:lnTo>
                    <a:lnTo>
                      <a:pt x="182953" y="152606"/>
                    </a:lnTo>
                    <a:cubicBezTo>
                      <a:pt x="184697" y="155920"/>
                      <a:pt x="183999" y="159931"/>
                      <a:pt x="181383" y="162721"/>
                    </a:cubicBezTo>
                    <a:lnTo>
                      <a:pt x="162547" y="181557"/>
                    </a:lnTo>
                    <a:cubicBezTo>
                      <a:pt x="159931" y="184173"/>
                      <a:pt x="155920" y="184871"/>
                      <a:pt x="152431" y="183127"/>
                    </a:cubicBezTo>
                    <a:lnTo>
                      <a:pt x="131328" y="172488"/>
                    </a:lnTo>
                    <a:lnTo>
                      <a:pt x="129584" y="173186"/>
                    </a:lnTo>
                    <a:lnTo>
                      <a:pt x="122085" y="195684"/>
                    </a:lnTo>
                    <a:cubicBezTo>
                      <a:pt x="120864" y="199172"/>
                      <a:pt x="117550" y="201614"/>
                      <a:pt x="113888" y="201614"/>
                    </a:cubicBezTo>
                    <a:close/>
                    <a:moveTo>
                      <a:pt x="94005" y="184348"/>
                    </a:moveTo>
                    <a:lnTo>
                      <a:pt x="107958" y="184348"/>
                    </a:lnTo>
                    <a:lnTo>
                      <a:pt x="114760" y="164117"/>
                    </a:lnTo>
                    <a:cubicBezTo>
                      <a:pt x="115632" y="161675"/>
                      <a:pt x="117376" y="159757"/>
                      <a:pt x="119643" y="158884"/>
                    </a:cubicBezTo>
                    <a:lnTo>
                      <a:pt x="128712" y="155048"/>
                    </a:lnTo>
                    <a:cubicBezTo>
                      <a:pt x="130979" y="154001"/>
                      <a:pt x="133770" y="154176"/>
                      <a:pt x="135863" y="155222"/>
                    </a:cubicBezTo>
                    <a:lnTo>
                      <a:pt x="155048" y="164814"/>
                    </a:lnTo>
                    <a:lnTo>
                      <a:pt x="164989" y="154873"/>
                    </a:lnTo>
                    <a:lnTo>
                      <a:pt x="155396" y="135688"/>
                    </a:lnTo>
                    <a:cubicBezTo>
                      <a:pt x="154350" y="133421"/>
                      <a:pt x="154176" y="130805"/>
                      <a:pt x="155222" y="128538"/>
                    </a:cubicBezTo>
                    <a:lnTo>
                      <a:pt x="158884" y="119469"/>
                    </a:lnTo>
                    <a:cubicBezTo>
                      <a:pt x="159931" y="117201"/>
                      <a:pt x="161849" y="115283"/>
                      <a:pt x="164117" y="114585"/>
                    </a:cubicBezTo>
                    <a:lnTo>
                      <a:pt x="184348" y="107783"/>
                    </a:lnTo>
                    <a:lnTo>
                      <a:pt x="184348" y="93831"/>
                    </a:lnTo>
                    <a:lnTo>
                      <a:pt x="164117" y="87029"/>
                    </a:lnTo>
                    <a:cubicBezTo>
                      <a:pt x="161675" y="86157"/>
                      <a:pt x="159757" y="84413"/>
                      <a:pt x="158884" y="82146"/>
                    </a:cubicBezTo>
                    <a:lnTo>
                      <a:pt x="155222" y="73076"/>
                    </a:lnTo>
                    <a:cubicBezTo>
                      <a:pt x="154176" y="70809"/>
                      <a:pt x="154350" y="68193"/>
                      <a:pt x="155396" y="65926"/>
                    </a:cubicBezTo>
                    <a:lnTo>
                      <a:pt x="164989" y="46741"/>
                    </a:lnTo>
                    <a:lnTo>
                      <a:pt x="155048" y="36800"/>
                    </a:lnTo>
                    <a:lnTo>
                      <a:pt x="135863" y="46392"/>
                    </a:lnTo>
                    <a:cubicBezTo>
                      <a:pt x="133596" y="47439"/>
                      <a:pt x="130979" y="47613"/>
                      <a:pt x="128712" y="46567"/>
                    </a:cubicBezTo>
                    <a:lnTo>
                      <a:pt x="119643" y="42904"/>
                    </a:lnTo>
                    <a:cubicBezTo>
                      <a:pt x="117376" y="41858"/>
                      <a:pt x="115457" y="39939"/>
                      <a:pt x="114760" y="37672"/>
                    </a:cubicBezTo>
                    <a:lnTo>
                      <a:pt x="107958" y="17441"/>
                    </a:lnTo>
                    <a:lnTo>
                      <a:pt x="94005" y="17441"/>
                    </a:lnTo>
                    <a:lnTo>
                      <a:pt x="87203" y="37672"/>
                    </a:lnTo>
                    <a:cubicBezTo>
                      <a:pt x="86331" y="40114"/>
                      <a:pt x="84587" y="42032"/>
                      <a:pt x="82320" y="42904"/>
                    </a:cubicBezTo>
                    <a:lnTo>
                      <a:pt x="73251" y="46567"/>
                    </a:lnTo>
                    <a:cubicBezTo>
                      <a:pt x="70984" y="47613"/>
                      <a:pt x="68367" y="47439"/>
                      <a:pt x="66100" y="46392"/>
                    </a:cubicBezTo>
                    <a:lnTo>
                      <a:pt x="46915" y="36800"/>
                    </a:lnTo>
                    <a:lnTo>
                      <a:pt x="36974" y="46741"/>
                    </a:lnTo>
                    <a:lnTo>
                      <a:pt x="46567" y="65926"/>
                    </a:lnTo>
                    <a:cubicBezTo>
                      <a:pt x="47613" y="68193"/>
                      <a:pt x="47787" y="70809"/>
                      <a:pt x="46741" y="73076"/>
                    </a:cubicBezTo>
                    <a:lnTo>
                      <a:pt x="43078" y="82146"/>
                    </a:lnTo>
                    <a:cubicBezTo>
                      <a:pt x="42032" y="84413"/>
                      <a:pt x="40114" y="86331"/>
                      <a:pt x="37846" y="87029"/>
                    </a:cubicBezTo>
                    <a:lnTo>
                      <a:pt x="17615" y="93831"/>
                    </a:lnTo>
                    <a:lnTo>
                      <a:pt x="17615" y="107783"/>
                    </a:lnTo>
                    <a:lnTo>
                      <a:pt x="37846" y="114585"/>
                    </a:lnTo>
                    <a:cubicBezTo>
                      <a:pt x="40288" y="115457"/>
                      <a:pt x="42206" y="117201"/>
                      <a:pt x="43078" y="119469"/>
                    </a:cubicBezTo>
                    <a:lnTo>
                      <a:pt x="46741" y="128538"/>
                    </a:lnTo>
                    <a:cubicBezTo>
                      <a:pt x="47787" y="130805"/>
                      <a:pt x="47613" y="133596"/>
                      <a:pt x="46567" y="135688"/>
                    </a:cubicBezTo>
                    <a:lnTo>
                      <a:pt x="36974" y="154873"/>
                    </a:lnTo>
                    <a:lnTo>
                      <a:pt x="46915" y="164814"/>
                    </a:lnTo>
                    <a:lnTo>
                      <a:pt x="66100" y="155222"/>
                    </a:lnTo>
                    <a:cubicBezTo>
                      <a:pt x="68367" y="154001"/>
                      <a:pt x="70984" y="154001"/>
                      <a:pt x="73251" y="155048"/>
                    </a:cubicBezTo>
                    <a:lnTo>
                      <a:pt x="82320" y="158884"/>
                    </a:lnTo>
                    <a:cubicBezTo>
                      <a:pt x="84587" y="159931"/>
                      <a:pt x="86506" y="161849"/>
                      <a:pt x="87203" y="164117"/>
                    </a:cubicBezTo>
                    <a:lnTo>
                      <a:pt x="94005" y="184348"/>
                    </a:lnTo>
                    <a:close/>
                  </a:path>
                </a:pathLst>
              </a:custGeom>
              <a:grpFill/>
              <a:ln w="17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431F234A-D375-B1FE-3742-75986FA72390}"/>
                  </a:ext>
                </a:extLst>
              </p:cNvPr>
              <p:cNvSpPr/>
              <p:nvPr/>
            </p:nvSpPr>
            <p:spPr>
              <a:xfrm>
                <a:off x="5897868" y="3381946"/>
                <a:ext cx="79529" cy="79529"/>
              </a:xfrm>
              <a:custGeom>
                <a:avLst/>
                <a:gdLst>
                  <a:gd name="connsiteX0" fmla="*/ 39765 w 79529"/>
                  <a:gd name="connsiteY0" fmla="*/ 79529 h 79529"/>
                  <a:gd name="connsiteX1" fmla="*/ 0 w 79529"/>
                  <a:gd name="connsiteY1" fmla="*/ 39765 h 79529"/>
                  <a:gd name="connsiteX2" fmla="*/ 39765 w 79529"/>
                  <a:gd name="connsiteY2" fmla="*/ 0 h 79529"/>
                  <a:gd name="connsiteX3" fmla="*/ 79529 w 79529"/>
                  <a:gd name="connsiteY3" fmla="*/ 39765 h 79529"/>
                  <a:gd name="connsiteX4" fmla="*/ 39765 w 79529"/>
                  <a:gd name="connsiteY4" fmla="*/ 79529 h 79529"/>
                  <a:gd name="connsiteX5" fmla="*/ 39765 w 79529"/>
                  <a:gd name="connsiteY5" fmla="*/ 17266 h 79529"/>
                  <a:gd name="connsiteX6" fmla="*/ 17441 w 79529"/>
                  <a:gd name="connsiteY6" fmla="*/ 39590 h 79529"/>
                  <a:gd name="connsiteX7" fmla="*/ 39765 w 79529"/>
                  <a:gd name="connsiteY7" fmla="*/ 61914 h 79529"/>
                  <a:gd name="connsiteX8" fmla="*/ 62089 w 79529"/>
                  <a:gd name="connsiteY8" fmla="*/ 39590 h 79529"/>
                  <a:gd name="connsiteX9" fmla="*/ 39765 w 79529"/>
                  <a:gd name="connsiteY9" fmla="*/ 17266 h 7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529" h="79529">
                    <a:moveTo>
                      <a:pt x="39765" y="79529"/>
                    </a:moveTo>
                    <a:cubicBezTo>
                      <a:pt x="17789" y="79529"/>
                      <a:pt x="0" y="61740"/>
                      <a:pt x="0" y="39765"/>
                    </a:cubicBezTo>
                    <a:cubicBezTo>
                      <a:pt x="0" y="17789"/>
                      <a:pt x="17789" y="0"/>
                      <a:pt x="39765" y="0"/>
                    </a:cubicBezTo>
                    <a:cubicBezTo>
                      <a:pt x="61740" y="0"/>
                      <a:pt x="79529" y="17789"/>
                      <a:pt x="79529" y="39765"/>
                    </a:cubicBezTo>
                    <a:cubicBezTo>
                      <a:pt x="79529" y="61740"/>
                      <a:pt x="61740" y="79529"/>
                      <a:pt x="39765" y="79529"/>
                    </a:cubicBezTo>
                    <a:close/>
                    <a:moveTo>
                      <a:pt x="39765" y="17266"/>
                    </a:moveTo>
                    <a:cubicBezTo>
                      <a:pt x="27382" y="17266"/>
                      <a:pt x="17441" y="27382"/>
                      <a:pt x="17441" y="39590"/>
                    </a:cubicBezTo>
                    <a:cubicBezTo>
                      <a:pt x="17441" y="51799"/>
                      <a:pt x="27556" y="61914"/>
                      <a:pt x="39765" y="61914"/>
                    </a:cubicBezTo>
                    <a:cubicBezTo>
                      <a:pt x="51973" y="61914"/>
                      <a:pt x="62089" y="51799"/>
                      <a:pt x="62089" y="39590"/>
                    </a:cubicBezTo>
                    <a:cubicBezTo>
                      <a:pt x="62089" y="27382"/>
                      <a:pt x="51973" y="17266"/>
                      <a:pt x="39765" y="17266"/>
                    </a:cubicBezTo>
                    <a:close/>
                  </a:path>
                </a:pathLst>
              </a:custGeom>
              <a:grpFill/>
              <a:ln w="17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97FF5719-994C-9BAE-65A8-43D8905B9762}"/>
              </a:ext>
            </a:extLst>
          </p:cNvPr>
          <p:cNvGrpSpPr/>
          <p:nvPr/>
        </p:nvGrpSpPr>
        <p:grpSpPr>
          <a:xfrm>
            <a:off x="5429726" y="6100399"/>
            <a:ext cx="952359" cy="831561"/>
            <a:chOff x="5948362" y="3300412"/>
            <a:chExt cx="290932" cy="254030"/>
          </a:xfrm>
          <a:solidFill>
            <a:schemeClr val="bg2"/>
          </a:solidFill>
        </p:grpSpPr>
        <p:grpSp>
          <p:nvGrpSpPr>
            <p:cNvPr id="381" name="Graphic 27">
              <a:extLst>
                <a:ext uri="{FF2B5EF4-FFF2-40B4-BE49-F238E27FC236}">
                  <a16:creationId xmlns:a16="http://schemas.microsoft.com/office/drawing/2014/main" id="{45FBC167-3D2C-3C17-B339-57D957420947}"/>
                </a:ext>
              </a:extLst>
            </p:cNvPr>
            <p:cNvGrpSpPr/>
            <p:nvPr/>
          </p:nvGrpSpPr>
          <p:grpSpPr>
            <a:xfrm>
              <a:off x="5948362" y="3427665"/>
              <a:ext cx="290932" cy="126777"/>
              <a:chOff x="5948362" y="3427665"/>
              <a:chExt cx="290932" cy="126777"/>
            </a:xfrm>
            <a:grpFill/>
          </p:grpSpPr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D1A745FA-7BB2-3CDD-4BE5-A4B007501111}"/>
                  </a:ext>
                </a:extLst>
              </p:cNvPr>
              <p:cNvSpPr/>
              <p:nvPr/>
            </p:nvSpPr>
            <p:spPr>
              <a:xfrm>
                <a:off x="5997701" y="3441572"/>
                <a:ext cx="156686" cy="68198"/>
              </a:xfrm>
              <a:custGeom>
                <a:avLst/>
                <a:gdLst>
                  <a:gd name="connsiteX0" fmla="*/ 76772 w 156686"/>
                  <a:gd name="connsiteY0" fmla="*/ 68104 h 68198"/>
                  <a:gd name="connsiteX1" fmla="*/ 67247 w 156686"/>
                  <a:gd name="connsiteY1" fmla="*/ 68104 h 68198"/>
                  <a:gd name="connsiteX2" fmla="*/ 67247 w 156686"/>
                  <a:gd name="connsiteY2" fmla="*/ 63341 h 68198"/>
                  <a:gd name="connsiteX3" fmla="*/ 85439 w 156686"/>
                  <a:gd name="connsiteY3" fmla="*/ 45625 h 68198"/>
                  <a:gd name="connsiteX4" fmla="*/ 86487 w 156686"/>
                  <a:gd name="connsiteY4" fmla="*/ 45625 h 68198"/>
                  <a:gd name="connsiteX5" fmla="*/ 136112 w 156686"/>
                  <a:gd name="connsiteY5" fmla="*/ 45530 h 68198"/>
                  <a:gd name="connsiteX6" fmla="*/ 145637 w 156686"/>
                  <a:gd name="connsiteY6" fmla="*/ 42958 h 68198"/>
                  <a:gd name="connsiteX7" fmla="*/ 147161 w 156686"/>
                  <a:gd name="connsiteY7" fmla="*/ 39053 h 68198"/>
                  <a:gd name="connsiteX8" fmla="*/ 140399 w 156686"/>
                  <a:gd name="connsiteY8" fmla="*/ 28480 h 68198"/>
                  <a:gd name="connsiteX9" fmla="*/ 138303 w 156686"/>
                  <a:gd name="connsiteY9" fmla="*/ 28004 h 68198"/>
                  <a:gd name="connsiteX10" fmla="*/ 91154 w 156686"/>
                  <a:gd name="connsiteY10" fmla="*/ 28004 h 68198"/>
                  <a:gd name="connsiteX11" fmla="*/ 79343 w 156686"/>
                  <a:gd name="connsiteY11" fmla="*/ 25432 h 68198"/>
                  <a:gd name="connsiteX12" fmla="*/ 46006 w 156686"/>
                  <a:gd name="connsiteY12" fmla="*/ 10097 h 68198"/>
                  <a:gd name="connsiteX13" fmla="*/ 43434 w 156686"/>
                  <a:gd name="connsiteY13" fmla="*/ 9525 h 68198"/>
                  <a:gd name="connsiteX14" fmla="*/ 0 w 156686"/>
                  <a:gd name="connsiteY14" fmla="*/ 9525 h 68198"/>
                  <a:gd name="connsiteX15" fmla="*/ 0 w 156686"/>
                  <a:gd name="connsiteY15" fmla="*/ 0 h 68198"/>
                  <a:gd name="connsiteX16" fmla="*/ 43434 w 156686"/>
                  <a:gd name="connsiteY16" fmla="*/ 0 h 68198"/>
                  <a:gd name="connsiteX17" fmla="*/ 50006 w 156686"/>
                  <a:gd name="connsiteY17" fmla="*/ 1429 h 68198"/>
                  <a:gd name="connsiteX18" fmla="*/ 83344 w 156686"/>
                  <a:gd name="connsiteY18" fmla="*/ 16764 h 68198"/>
                  <a:gd name="connsiteX19" fmla="*/ 91154 w 156686"/>
                  <a:gd name="connsiteY19" fmla="*/ 18479 h 68198"/>
                  <a:gd name="connsiteX20" fmla="*/ 138303 w 156686"/>
                  <a:gd name="connsiteY20" fmla="*/ 18479 h 68198"/>
                  <a:gd name="connsiteX21" fmla="*/ 144780 w 156686"/>
                  <a:gd name="connsiteY21" fmla="*/ 20003 h 68198"/>
                  <a:gd name="connsiteX22" fmla="*/ 156686 w 156686"/>
                  <a:gd name="connsiteY22" fmla="*/ 39053 h 68198"/>
                  <a:gd name="connsiteX23" fmla="*/ 152210 w 156686"/>
                  <a:gd name="connsiteY23" fmla="*/ 49911 h 68198"/>
                  <a:gd name="connsiteX24" fmla="*/ 135827 w 156686"/>
                  <a:gd name="connsiteY24" fmla="*/ 55055 h 68198"/>
                  <a:gd name="connsiteX25" fmla="*/ 87059 w 156686"/>
                  <a:gd name="connsiteY25" fmla="*/ 55055 h 68198"/>
                  <a:gd name="connsiteX26" fmla="*/ 76772 w 156686"/>
                  <a:gd name="connsiteY26" fmla="*/ 63437 h 68198"/>
                  <a:gd name="connsiteX27" fmla="*/ 76772 w 156686"/>
                  <a:gd name="connsiteY27" fmla="*/ 68199 h 6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6686" h="68198">
                    <a:moveTo>
                      <a:pt x="76772" y="68104"/>
                    </a:moveTo>
                    <a:lnTo>
                      <a:pt x="67247" y="68104"/>
                    </a:lnTo>
                    <a:lnTo>
                      <a:pt x="67247" y="63341"/>
                    </a:lnTo>
                    <a:cubicBezTo>
                      <a:pt x="67247" y="52483"/>
                      <a:pt x="78677" y="47054"/>
                      <a:pt x="85439" y="45625"/>
                    </a:cubicBezTo>
                    <a:lnTo>
                      <a:pt x="86487" y="45625"/>
                    </a:lnTo>
                    <a:cubicBezTo>
                      <a:pt x="86487" y="45625"/>
                      <a:pt x="136112" y="45530"/>
                      <a:pt x="136112" y="45530"/>
                    </a:cubicBezTo>
                    <a:cubicBezTo>
                      <a:pt x="138017" y="45530"/>
                      <a:pt x="143161" y="45339"/>
                      <a:pt x="145637" y="42958"/>
                    </a:cubicBezTo>
                    <a:cubicBezTo>
                      <a:pt x="146304" y="42386"/>
                      <a:pt x="147161" y="41339"/>
                      <a:pt x="147161" y="39053"/>
                    </a:cubicBezTo>
                    <a:cubicBezTo>
                      <a:pt x="147161" y="33242"/>
                      <a:pt x="143447" y="30099"/>
                      <a:pt x="140399" y="28480"/>
                    </a:cubicBezTo>
                    <a:cubicBezTo>
                      <a:pt x="139732" y="28194"/>
                      <a:pt x="139065" y="28004"/>
                      <a:pt x="138303" y="28004"/>
                    </a:cubicBezTo>
                    <a:lnTo>
                      <a:pt x="91154" y="28004"/>
                    </a:lnTo>
                    <a:cubicBezTo>
                      <a:pt x="87059" y="28004"/>
                      <a:pt x="83058" y="27146"/>
                      <a:pt x="79343" y="25432"/>
                    </a:cubicBezTo>
                    <a:lnTo>
                      <a:pt x="46006" y="10097"/>
                    </a:lnTo>
                    <a:cubicBezTo>
                      <a:pt x="45149" y="9716"/>
                      <a:pt x="44291" y="9525"/>
                      <a:pt x="43434" y="9525"/>
                    </a:cubicBezTo>
                    <a:lnTo>
                      <a:pt x="0" y="9525"/>
                    </a:lnTo>
                    <a:lnTo>
                      <a:pt x="0" y="0"/>
                    </a:lnTo>
                    <a:lnTo>
                      <a:pt x="43434" y="0"/>
                    </a:lnTo>
                    <a:cubicBezTo>
                      <a:pt x="45720" y="0"/>
                      <a:pt x="47911" y="476"/>
                      <a:pt x="50006" y="1429"/>
                    </a:cubicBezTo>
                    <a:lnTo>
                      <a:pt x="83344" y="16764"/>
                    </a:lnTo>
                    <a:cubicBezTo>
                      <a:pt x="85820" y="17907"/>
                      <a:pt x="88487" y="18479"/>
                      <a:pt x="91154" y="18479"/>
                    </a:cubicBezTo>
                    <a:lnTo>
                      <a:pt x="138303" y="18479"/>
                    </a:lnTo>
                    <a:cubicBezTo>
                      <a:pt x="140589" y="18479"/>
                      <a:pt x="142780" y="19050"/>
                      <a:pt x="144780" y="20003"/>
                    </a:cubicBezTo>
                    <a:cubicBezTo>
                      <a:pt x="152400" y="23908"/>
                      <a:pt x="156686" y="30861"/>
                      <a:pt x="156686" y="39053"/>
                    </a:cubicBezTo>
                    <a:cubicBezTo>
                      <a:pt x="156686" y="43434"/>
                      <a:pt x="155162" y="47149"/>
                      <a:pt x="152210" y="49911"/>
                    </a:cubicBezTo>
                    <a:cubicBezTo>
                      <a:pt x="146304" y="55531"/>
                      <a:pt x="136874" y="55150"/>
                      <a:pt x="135827" y="55055"/>
                    </a:cubicBezTo>
                    <a:lnTo>
                      <a:pt x="87059" y="55055"/>
                    </a:lnTo>
                    <a:cubicBezTo>
                      <a:pt x="85058" y="55626"/>
                      <a:pt x="76772" y="58293"/>
                      <a:pt x="76772" y="63437"/>
                    </a:cubicBezTo>
                    <a:lnTo>
                      <a:pt x="76772" y="6819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47800D77-A49F-34BE-F55D-1483E01A6821}"/>
                  </a:ext>
                </a:extLst>
              </p:cNvPr>
              <p:cNvSpPr/>
              <p:nvPr/>
            </p:nvSpPr>
            <p:spPr>
              <a:xfrm>
                <a:off x="5997701" y="3453652"/>
                <a:ext cx="241592" cy="100791"/>
              </a:xfrm>
              <a:custGeom>
                <a:avLst/>
                <a:gdLst>
                  <a:gd name="connsiteX0" fmla="*/ 119443 w 241592"/>
                  <a:gd name="connsiteY0" fmla="*/ 100791 h 100791"/>
                  <a:gd name="connsiteX1" fmla="*/ 96488 w 241592"/>
                  <a:gd name="connsiteY1" fmla="*/ 94886 h 100791"/>
                  <a:gd name="connsiteX2" fmla="*/ 31051 w 241592"/>
                  <a:gd name="connsiteY2" fmla="*/ 71454 h 100791"/>
                  <a:gd name="connsiteX3" fmla="*/ 0 w 241592"/>
                  <a:gd name="connsiteY3" fmla="*/ 71454 h 100791"/>
                  <a:gd name="connsiteX4" fmla="*/ 0 w 241592"/>
                  <a:gd name="connsiteY4" fmla="*/ 61929 h 100791"/>
                  <a:gd name="connsiteX5" fmla="*/ 33433 w 241592"/>
                  <a:gd name="connsiteY5" fmla="*/ 62215 h 100791"/>
                  <a:gd name="connsiteX6" fmla="*/ 100203 w 241592"/>
                  <a:gd name="connsiteY6" fmla="*/ 86123 h 100791"/>
                  <a:gd name="connsiteX7" fmla="*/ 119348 w 241592"/>
                  <a:gd name="connsiteY7" fmla="*/ 91266 h 100791"/>
                  <a:gd name="connsiteX8" fmla="*/ 133731 w 241592"/>
                  <a:gd name="connsiteY8" fmla="*/ 87170 h 100791"/>
                  <a:gd name="connsiteX9" fmla="*/ 221266 w 241592"/>
                  <a:gd name="connsiteY9" fmla="*/ 29544 h 100791"/>
                  <a:gd name="connsiteX10" fmla="*/ 231934 w 241592"/>
                  <a:gd name="connsiteY10" fmla="*/ 18209 h 100791"/>
                  <a:gd name="connsiteX11" fmla="*/ 230315 w 241592"/>
                  <a:gd name="connsiteY11" fmla="*/ 12590 h 100791"/>
                  <a:gd name="connsiteX12" fmla="*/ 204121 w 241592"/>
                  <a:gd name="connsiteY12" fmla="*/ 16971 h 100791"/>
                  <a:gd name="connsiteX13" fmla="*/ 144780 w 241592"/>
                  <a:gd name="connsiteY13" fmla="*/ 42593 h 100791"/>
                  <a:gd name="connsiteX14" fmla="*/ 140018 w 241592"/>
                  <a:gd name="connsiteY14" fmla="*/ 42879 h 100791"/>
                  <a:gd name="connsiteX15" fmla="*/ 139351 w 241592"/>
                  <a:gd name="connsiteY15" fmla="*/ 33354 h 100791"/>
                  <a:gd name="connsiteX16" fmla="*/ 144113 w 241592"/>
                  <a:gd name="connsiteY16" fmla="*/ 33068 h 100791"/>
                  <a:gd name="connsiteX17" fmla="*/ 198787 w 241592"/>
                  <a:gd name="connsiteY17" fmla="*/ 9065 h 100791"/>
                  <a:gd name="connsiteX18" fmla="*/ 237839 w 241592"/>
                  <a:gd name="connsiteY18" fmla="*/ 6779 h 100791"/>
                  <a:gd name="connsiteX19" fmla="*/ 241268 w 241592"/>
                  <a:gd name="connsiteY19" fmla="*/ 20210 h 100791"/>
                  <a:gd name="connsiteX20" fmla="*/ 226219 w 241592"/>
                  <a:gd name="connsiteY20" fmla="*/ 37736 h 100791"/>
                  <a:gd name="connsiteX21" fmla="*/ 139160 w 241592"/>
                  <a:gd name="connsiteY21" fmla="*/ 95076 h 100791"/>
                  <a:gd name="connsiteX22" fmla="*/ 119348 w 241592"/>
                  <a:gd name="connsiteY22" fmla="*/ 100791 h 10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1592" h="100791">
                    <a:moveTo>
                      <a:pt x="119443" y="100791"/>
                    </a:moveTo>
                    <a:cubicBezTo>
                      <a:pt x="108014" y="100791"/>
                      <a:pt x="96965" y="95076"/>
                      <a:pt x="96488" y="94886"/>
                    </a:cubicBezTo>
                    <a:lnTo>
                      <a:pt x="31051" y="71454"/>
                    </a:lnTo>
                    <a:lnTo>
                      <a:pt x="0" y="71454"/>
                    </a:lnTo>
                    <a:lnTo>
                      <a:pt x="0" y="61929"/>
                    </a:lnTo>
                    <a:lnTo>
                      <a:pt x="33433" y="62215"/>
                    </a:lnTo>
                    <a:lnTo>
                      <a:pt x="100203" y="86123"/>
                    </a:lnTo>
                    <a:cubicBezTo>
                      <a:pt x="100870" y="86408"/>
                      <a:pt x="110300" y="91266"/>
                      <a:pt x="119348" y="91266"/>
                    </a:cubicBezTo>
                    <a:cubicBezTo>
                      <a:pt x="127921" y="91266"/>
                      <a:pt x="133636" y="87266"/>
                      <a:pt x="133731" y="87170"/>
                    </a:cubicBezTo>
                    <a:lnTo>
                      <a:pt x="221266" y="29544"/>
                    </a:lnTo>
                    <a:cubicBezTo>
                      <a:pt x="223933" y="28020"/>
                      <a:pt x="230886" y="23162"/>
                      <a:pt x="231934" y="18209"/>
                    </a:cubicBezTo>
                    <a:cubicBezTo>
                      <a:pt x="232220" y="16971"/>
                      <a:pt x="232315" y="15161"/>
                      <a:pt x="230315" y="12590"/>
                    </a:cubicBezTo>
                    <a:cubicBezTo>
                      <a:pt x="223457" y="3636"/>
                      <a:pt x="204311" y="16781"/>
                      <a:pt x="204121" y="16971"/>
                    </a:cubicBezTo>
                    <a:cubicBezTo>
                      <a:pt x="202311" y="18114"/>
                      <a:pt x="165449" y="41165"/>
                      <a:pt x="144780" y="42593"/>
                    </a:cubicBezTo>
                    <a:lnTo>
                      <a:pt x="140018" y="42879"/>
                    </a:lnTo>
                    <a:lnTo>
                      <a:pt x="139351" y="33354"/>
                    </a:lnTo>
                    <a:lnTo>
                      <a:pt x="144113" y="33068"/>
                    </a:lnTo>
                    <a:cubicBezTo>
                      <a:pt x="159258" y="32021"/>
                      <a:pt x="188690" y="15352"/>
                      <a:pt x="198787" y="9065"/>
                    </a:cubicBezTo>
                    <a:cubicBezTo>
                      <a:pt x="208407" y="2207"/>
                      <a:pt x="227743" y="-6175"/>
                      <a:pt x="237839" y="6779"/>
                    </a:cubicBezTo>
                    <a:cubicBezTo>
                      <a:pt x="241078" y="10970"/>
                      <a:pt x="242221" y="15542"/>
                      <a:pt x="241268" y="20210"/>
                    </a:cubicBezTo>
                    <a:cubicBezTo>
                      <a:pt x="239173" y="30401"/>
                      <a:pt x="227552" y="37069"/>
                      <a:pt x="226219" y="37736"/>
                    </a:cubicBezTo>
                    <a:lnTo>
                      <a:pt x="139160" y="95076"/>
                    </a:lnTo>
                    <a:cubicBezTo>
                      <a:pt x="139160" y="95076"/>
                      <a:pt x="131159" y="100791"/>
                      <a:pt x="119348" y="1007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83B52430-A845-211A-7530-75C5DA5D8E65}"/>
                  </a:ext>
                </a:extLst>
              </p:cNvPr>
              <p:cNvSpPr/>
              <p:nvPr/>
            </p:nvSpPr>
            <p:spPr>
              <a:xfrm>
                <a:off x="5948362" y="3427665"/>
                <a:ext cx="58864" cy="114395"/>
              </a:xfrm>
              <a:custGeom>
                <a:avLst/>
                <a:gdLst>
                  <a:gd name="connsiteX0" fmla="*/ 58865 w 58864"/>
                  <a:gd name="connsiteY0" fmla="*/ 114395 h 114395"/>
                  <a:gd name="connsiteX1" fmla="*/ 0 w 58864"/>
                  <a:gd name="connsiteY1" fmla="*/ 114395 h 114395"/>
                  <a:gd name="connsiteX2" fmla="*/ 0 w 58864"/>
                  <a:gd name="connsiteY2" fmla="*/ 0 h 114395"/>
                  <a:gd name="connsiteX3" fmla="*/ 58865 w 58864"/>
                  <a:gd name="connsiteY3" fmla="*/ 0 h 114395"/>
                  <a:gd name="connsiteX4" fmla="*/ 58865 w 58864"/>
                  <a:gd name="connsiteY4" fmla="*/ 114395 h 114395"/>
                  <a:gd name="connsiteX5" fmla="*/ 9525 w 58864"/>
                  <a:gd name="connsiteY5" fmla="*/ 104870 h 114395"/>
                  <a:gd name="connsiteX6" fmla="*/ 49340 w 58864"/>
                  <a:gd name="connsiteY6" fmla="*/ 104870 h 114395"/>
                  <a:gd name="connsiteX7" fmla="*/ 49340 w 58864"/>
                  <a:gd name="connsiteY7" fmla="*/ 9525 h 114395"/>
                  <a:gd name="connsiteX8" fmla="*/ 9525 w 58864"/>
                  <a:gd name="connsiteY8" fmla="*/ 9525 h 114395"/>
                  <a:gd name="connsiteX9" fmla="*/ 9525 w 58864"/>
                  <a:gd name="connsiteY9" fmla="*/ 104870 h 11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864" h="114395">
                    <a:moveTo>
                      <a:pt x="58865" y="114395"/>
                    </a:moveTo>
                    <a:lnTo>
                      <a:pt x="0" y="114395"/>
                    </a:lnTo>
                    <a:lnTo>
                      <a:pt x="0" y="0"/>
                    </a:lnTo>
                    <a:lnTo>
                      <a:pt x="58865" y="0"/>
                    </a:lnTo>
                    <a:lnTo>
                      <a:pt x="58865" y="114395"/>
                    </a:lnTo>
                    <a:close/>
                    <a:moveTo>
                      <a:pt x="9525" y="104870"/>
                    </a:moveTo>
                    <a:lnTo>
                      <a:pt x="49340" y="104870"/>
                    </a:lnTo>
                    <a:lnTo>
                      <a:pt x="49340" y="9525"/>
                    </a:lnTo>
                    <a:lnTo>
                      <a:pt x="9525" y="9525"/>
                    </a:lnTo>
                    <a:lnTo>
                      <a:pt x="9525" y="1048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7FAA343E-5AAD-60BD-B8F9-4C51E146678C}"/>
                  </a:ext>
                </a:extLst>
              </p:cNvPr>
              <p:cNvSpPr/>
              <p:nvPr/>
            </p:nvSpPr>
            <p:spPr>
              <a:xfrm>
                <a:off x="5973031" y="3464146"/>
                <a:ext cx="9525" cy="70961"/>
              </a:xfrm>
              <a:custGeom>
                <a:avLst/>
                <a:gdLst>
                  <a:gd name="connsiteX0" fmla="*/ 0 w 9525"/>
                  <a:gd name="connsiteY0" fmla="*/ 0 h 70961"/>
                  <a:gd name="connsiteX1" fmla="*/ 9525 w 9525"/>
                  <a:gd name="connsiteY1" fmla="*/ 0 h 70961"/>
                  <a:gd name="connsiteX2" fmla="*/ 9525 w 9525"/>
                  <a:gd name="connsiteY2" fmla="*/ 70961 h 70961"/>
                  <a:gd name="connsiteX3" fmla="*/ 0 w 9525"/>
                  <a:gd name="connsiteY3" fmla="*/ 70961 h 7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0961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0961"/>
                    </a:lnTo>
                    <a:lnTo>
                      <a:pt x="0" y="709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82" name="Graphic 27">
              <a:extLst>
                <a:ext uri="{FF2B5EF4-FFF2-40B4-BE49-F238E27FC236}">
                  <a16:creationId xmlns:a16="http://schemas.microsoft.com/office/drawing/2014/main" id="{01FCAFA6-D59F-A435-D480-0BA4B73D7DB5}"/>
                </a:ext>
              </a:extLst>
            </p:cNvPr>
            <p:cNvGrpSpPr/>
            <p:nvPr/>
          </p:nvGrpSpPr>
          <p:grpSpPr>
            <a:xfrm>
              <a:off x="6014656" y="3300412"/>
              <a:ext cx="200024" cy="189166"/>
              <a:chOff x="6014656" y="3300412"/>
              <a:chExt cx="200024" cy="189166"/>
            </a:xfrm>
            <a:grpFill/>
          </p:grpSpPr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68B1611C-37E2-2702-318C-DEE1888ACCF5}"/>
                  </a:ext>
                </a:extLst>
              </p:cNvPr>
              <p:cNvSpPr/>
              <p:nvPr/>
            </p:nvSpPr>
            <p:spPr>
              <a:xfrm>
                <a:off x="6014656" y="3301364"/>
                <a:ext cx="198596" cy="129063"/>
              </a:xfrm>
              <a:custGeom>
                <a:avLst/>
                <a:gdLst>
                  <a:gd name="connsiteX0" fmla="*/ 6763 w 198596"/>
                  <a:gd name="connsiteY0" fmla="*/ 129064 h 129063"/>
                  <a:gd name="connsiteX1" fmla="*/ 0 w 198596"/>
                  <a:gd name="connsiteY1" fmla="*/ 122301 h 129063"/>
                  <a:gd name="connsiteX2" fmla="*/ 62960 w 198596"/>
                  <a:gd name="connsiteY2" fmla="*/ 59341 h 129063"/>
                  <a:gd name="connsiteX3" fmla="*/ 99250 w 198596"/>
                  <a:gd name="connsiteY3" fmla="*/ 85154 h 129063"/>
                  <a:gd name="connsiteX4" fmla="*/ 192215 w 198596"/>
                  <a:gd name="connsiteY4" fmla="*/ 0 h 129063"/>
                  <a:gd name="connsiteX5" fmla="*/ 198596 w 198596"/>
                  <a:gd name="connsiteY5" fmla="*/ 6953 h 129063"/>
                  <a:gd name="connsiteX6" fmla="*/ 99917 w 198596"/>
                  <a:gd name="connsiteY6" fmla="*/ 97346 h 129063"/>
                  <a:gd name="connsiteX7" fmla="*/ 64008 w 198596"/>
                  <a:gd name="connsiteY7" fmla="*/ 71819 h 129063"/>
                  <a:gd name="connsiteX8" fmla="*/ 6763 w 198596"/>
                  <a:gd name="connsiteY8" fmla="*/ 129064 h 12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96" h="129063">
                    <a:moveTo>
                      <a:pt x="6763" y="129064"/>
                    </a:moveTo>
                    <a:lnTo>
                      <a:pt x="0" y="122301"/>
                    </a:lnTo>
                    <a:lnTo>
                      <a:pt x="62960" y="59341"/>
                    </a:lnTo>
                    <a:lnTo>
                      <a:pt x="99250" y="85154"/>
                    </a:lnTo>
                    <a:lnTo>
                      <a:pt x="192215" y="0"/>
                    </a:lnTo>
                    <a:lnTo>
                      <a:pt x="198596" y="6953"/>
                    </a:lnTo>
                    <a:lnTo>
                      <a:pt x="99917" y="97346"/>
                    </a:lnTo>
                    <a:lnTo>
                      <a:pt x="64008" y="71819"/>
                    </a:lnTo>
                    <a:lnTo>
                      <a:pt x="6763" y="1290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13B27C2D-ED30-BD8E-112D-B870533A268D}"/>
                  </a:ext>
                </a:extLst>
              </p:cNvPr>
              <p:cNvSpPr/>
              <p:nvPr/>
            </p:nvSpPr>
            <p:spPr>
              <a:xfrm>
                <a:off x="6187058" y="3300412"/>
                <a:ext cx="27622" cy="27622"/>
              </a:xfrm>
              <a:custGeom>
                <a:avLst/>
                <a:gdLst>
                  <a:gd name="connsiteX0" fmla="*/ 27622 w 27622"/>
                  <a:gd name="connsiteY0" fmla="*/ 27623 h 27622"/>
                  <a:gd name="connsiteX1" fmla="*/ 18097 w 27622"/>
                  <a:gd name="connsiteY1" fmla="*/ 27623 h 27622"/>
                  <a:gd name="connsiteX2" fmla="*/ 18097 w 27622"/>
                  <a:gd name="connsiteY2" fmla="*/ 9525 h 27622"/>
                  <a:gd name="connsiteX3" fmla="*/ 0 w 27622"/>
                  <a:gd name="connsiteY3" fmla="*/ 9525 h 27622"/>
                  <a:gd name="connsiteX4" fmla="*/ 0 w 27622"/>
                  <a:gd name="connsiteY4" fmla="*/ 0 h 27622"/>
                  <a:gd name="connsiteX5" fmla="*/ 27622 w 27622"/>
                  <a:gd name="connsiteY5" fmla="*/ 0 h 27622"/>
                  <a:gd name="connsiteX6" fmla="*/ 27622 w 27622"/>
                  <a:gd name="connsiteY6" fmla="*/ 27623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" h="27622">
                    <a:moveTo>
                      <a:pt x="27622" y="27623"/>
                    </a:moveTo>
                    <a:lnTo>
                      <a:pt x="18097" y="27623"/>
                    </a:lnTo>
                    <a:lnTo>
                      <a:pt x="18097" y="9525"/>
                    </a:lnTo>
                    <a:lnTo>
                      <a:pt x="0" y="9525"/>
                    </a:lnTo>
                    <a:lnTo>
                      <a:pt x="0" y="0"/>
                    </a:lnTo>
                    <a:lnTo>
                      <a:pt x="27622" y="0"/>
                    </a:lnTo>
                    <a:lnTo>
                      <a:pt x="27622" y="276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3886A727-DEF8-74E2-AF82-24D24A3D0A64}"/>
                  </a:ext>
                </a:extLst>
              </p:cNvPr>
              <p:cNvSpPr/>
              <p:nvPr/>
            </p:nvSpPr>
            <p:spPr>
              <a:xfrm>
                <a:off x="6037325" y="3403377"/>
                <a:ext cx="9525" cy="46577"/>
              </a:xfrm>
              <a:custGeom>
                <a:avLst/>
                <a:gdLst>
                  <a:gd name="connsiteX0" fmla="*/ 0 w 9525"/>
                  <a:gd name="connsiteY0" fmla="*/ 0 h 46577"/>
                  <a:gd name="connsiteX1" fmla="*/ 9525 w 9525"/>
                  <a:gd name="connsiteY1" fmla="*/ 0 h 46577"/>
                  <a:gd name="connsiteX2" fmla="*/ 9525 w 9525"/>
                  <a:gd name="connsiteY2" fmla="*/ 46577 h 46577"/>
                  <a:gd name="connsiteX3" fmla="*/ 0 w 9525"/>
                  <a:gd name="connsiteY3" fmla="*/ 46577 h 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6577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46577"/>
                    </a:lnTo>
                    <a:lnTo>
                      <a:pt x="0" y="465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1037A878-9925-6BF0-998A-B39B083F5B36}"/>
                  </a:ext>
                </a:extLst>
              </p:cNvPr>
              <p:cNvSpPr/>
              <p:nvPr/>
            </p:nvSpPr>
            <p:spPr>
              <a:xfrm>
                <a:off x="6073425" y="3368515"/>
                <a:ext cx="9525" cy="94583"/>
              </a:xfrm>
              <a:custGeom>
                <a:avLst/>
                <a:gdLst>
                  <a:gd name="connsiteX0" fmla="*/ 0 w 9525"/>
                  <a:gd name="connsiteY0" fmla="*/ 0 h 94583"/>
                  <a:gd name="connsiteX1" fmla="*/ 9525 w 9525"/>
                  <a:gd name="connsiteY1" fmla="*/ 0 h 94583"/>
                  <a:gd name="connsiteX2" fmla="*/ 9525 w 9525"/>
                  <a:gd name="connsiteY2" fmla="*/ 94583 h 94583"/>
                  <a:gd name="connsiteX3" fmla="*/ 0 w 9525"/>
                  <a:gd name="connsiteY3" fmla="*/ 94583 h 9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4583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94583"/>
                    </a:lnTo>
                    <a:lnTo>
                      <a:pt x="0" y="945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992D4DE2-5E81-157B-B4B4-DEE6BA508593}"/>
                  </a:ext>
                </a:extLst>
              </p:cNvPr>
              <p:cNvSpPr/>
              <p:nvPr/>
            </p:nvSpPr>
            <p:spPr>
              <a:xfrm>
                <a:off x="6109525" y="3389947"/>
                <a:ext cx="9525" cy="79628"/>
              </a:xfrm>
              <a:custGeom>
                <a:avLst/>
                <a:gdLst>
                  <a:gd name="connsiteX0" fmla="*/ 0 w 9525"/>
                  <a:gd name="connsiteY0" fmla="*/ 0 h 79628"/>
                  <a:gd name="connsiteX1" fmla="*/ 9525 w 9525"/>
                  <a:gd name="connsiteY1" fmla="*/ 0 h 79628"/>
                  <a:gd name="connsiteX2" fmla="*/ 9525 w 9525"/>
                  <a:gd name="connsiteY2" fmla="*/ 79629 h 79628"/>
                  <a:gd name="connsiteX3" fmla="*/ 0 w 9525"/>
                  <a:gd name="connsiteY3" fmla="*/ 79629 h 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79628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79629"/>
                    </a:lnTo>
                    <a:lnTo>
                      <a:pt x="0" y="7962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B8C5CC00-B559-BB92-4A18-1EDABA2FF16A}"/>
                  </a:ext>
                </a:extLst>
              </p:cNvPr>
              <p:cNvSpPr/>
              <p:nvPr/>
            </p:nvSpPr>
            <p:spPr>
              <a:xfrm>
                <a:off x="6145529" y="3358419"/>
                <a:ext cx="9525" cy="131159"/>
              </a:xfrm>
              <a:custGeom>
                <a:avLst/>
                <a:gdLst>
                  <a:gd name="connsiteX0" fmla="*/ 0 w 9525"/>
                  <a:gd name="connsiteY0" fmla="*/ 0 h 131159"/>
                  <a:gd name="connsiteX1" fmla="*/ 9525 w 9525"/>
                  <a:gd name="connsiteY1" fmla="*/ 0 h 131159"/>
                  <a:gd name="connsiteX2" fmla="*/ 9525 w 9525"/>
                  <a:gd name="connsiteY2" fmla="*/ 131159 h 131159"/>
                  <a:gd name="connsiteX3" fmla="*/ 0 w 9525"/>
                  <a:gd name="connsiteY3" fmla="*/ 131159 h 13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31159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31159"/>
                    </a:lnTo>
                    <a:lnTo>
                      <a:pt x="0" y="1311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99CFCA3E-4EF8-F08B-BC49-86AD69050925}"/>
                  </a:ext>
                </a:extLst>
              </p:cNvPr>
              <p:cNvSpPr/>
              <p:nvPr/>
            </p:nvSpPr>
            <p:spPr>
              <a:xfrm>
                <a:off x="6181629" y="3328510"/>
                <a:ext cx="9525" cy="145161"/>
              </a:xfrm>
              <a:custGeom>
                <a:avLst/>
                <a:gdLst>
                  <a:gd name="connsiteX0" fmla="*/ 0 w 9525"/>
                  <a:gd name="connsiteY0" fmla="*/ 0 h 145161"/>
                  <a:gd name="connsiteX1" fmla="*/ 9525 w 9525"/>
                  <a:gd name="connsiteY1" fmla="*/ 0 h 145161"/>
                  <a:gd name="connsiteX2" fmla="*/ 9525 w 9525"/>
                  <a:gd name="connsiteY2" fmla="*/ 145161 h 145161"/>
                  <a:gd name="connsiteX3" fmla="*/ 0 w 9525"/>
                  <a:gd name="connsiteY3" fmla="*/ 145161 h 145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145161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145161"/>
                    </a:lnTo>
                    <a:lnTo>
                      <a:pt x="0" y="1451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DDC4E437-9A6D-864A-D836-2D4111653A03}"/>
              </a:ext>
            </a:extLst>
          </p:cNvPr>
          <p:cNvGrpSpPr/>
          <p:nvPr/>
        </p:nvGrpSpPr>
        <p:grpSpPr>
          <a:xfrm>
            <a:off x="1364355" y="-443371"/>
            <a:ext cx="843354" cy="960776"/>
            <a:chOff x="5329118" y="2574013"/>
            <a:chExt cx="882038" cy="1004846"/>
          </a:xfrm>
          <a:solidFill>
            <a:schemeClr val="bg2"/>
          </a:solidFill>
        </p:grpSpPr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04CED896-AC1C-EC0F-487E-0AB7F5F5DA59}"/>
                </a:ext>
              </a:extLst>
            </p:cNvPr>
            <p:cNvSpPr/>
            <p:nvPr/>
          </p:nvSpPr>
          <p:spPr>
            <a:xfrm>
              <a:off x="5446253" y="2688101"/>
              <a:ext cx="656262" cy="611024"/>
            </a:xfrm>
            <a:custGeom>
              <a:avLst/>
              <a:gdLst>
                <a:gd name="connsiteX0" fmla="*/ 494942 w 656262"/>
                <a:gd name="connsiteY0" fmla="*/ 611024 h 611024"/>
                <a:gd name="connsiteX1" fmla="*/ 477978 w 656262"/>
                <a:gd name="connsiteY1" fmla="*/ 582419 h 611024"/>
                <a:gd name="connsiteX2" fmla="*/ 482635 w 656262"/>
                <a:gd name="connsiteY2" fmla="*/ 579758 h 611024"/>
                <a:gd name="connsiteX3" fmla="*/ 623001 w 656262"/>
                <a:gd name="connsiteY3" fmla="*/ 328629 h 611024"/>
                <a:gd name="connsiteX4" fmla="*/ 327966 w 656262"/>
                <a:gd name="connsiteY4" fmla="*/ 33595 h 611024"/>
                <a:gd name="connsiteX5" fmla="*/ 32932 w 656262"/>
                <a:gd name="connsiteY5" fmla="*/ 328629 h 611024"/>
                <a:gd name="connsiteX6" fmla="*/ 167310 w 656262"/>
                <a:gd name="connsiteY6" fmla="*/ 576099 h 611024"/>
                <a:gd name="connsiteX7" fmla="*/ 149349 w 656262"/>
                <a:gd name="connsiteY7" fmla="*/ 604039 h 611024"/>
                <a:gd name="connsiteX8" fmla="*/ 2 w 656262"/>
                <a:gd name="connsiteY8" fmla="*/ 328629 h 611024"/>
                <a:gd name="connsiteX9" fmla="*/ 327966 w 656262"/>
                <a:gd name="connsiteY9" fmla="*/ 0 h 611024"/>
                <a:gd name="connsiteX10" fmla="*/ 656263 w 656262"/>
                <a:gd name="connsiteY10" fmla="*/ 328297 h 611024"/>
                <a:gd name="connsiteX11" fmla="*/ 500596 w 656262"/>
                <a:gd name="connsiteY11" fmla="*/ 607698 h 611024"/>
                <a:gd name="connsiteX12" fmla="*/ 494942 w 656262"/>
                <a:gd name="connsiteY12" fmla="*/ 611024 h 61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6262" h="611024">
                  <a:moveTo>
                    <a:pt x="494942" y="611024"/>
                  </a:moveTo>
                  <a:lnTo>
                    <a:pt x="477978" y="582419"/>
                  </a:lnTo>
                  <a:lnTo>
                    <a:pt x="482635" y="579758"/>
                  </a:lnTo>
                  <a:cubicBezTo>
                    <a:pt x="570447" y="525208"/>
                    <a:pt x="623001" y="431409"/>
                    <a:pt x="623001" y="328629"/>
                  </a:cubicBezTo>
                  <a:cubicBezTo>
                    <a:pt x="623001" y="165978"/>
                    <a:pt x="490618" y="33595"/>
                    <a:pt x="327966" y="33595"/>
                  </a:cubicBezTo>
                  <a:cubicBezTo>
                    <a:pt x="165315" y="33595"/>
                    <a:pt x="32932" y="165978"/>
                    <a:pt x="32932" y="328629"/>
                  </a:cubicBezTo>
                  <a:cubicBezTo>
                    <a:pt x="32932" y="428748"/>
                    <a:pt x="83157" y="521217"/>
                    <a:pt x="167310" y="576099"/>
                  </a:cubicBezTo>
                  <a:lnTo>
                    <a:pt x="149349" y="604039"/>
                  </a:lnTo>
                  <a:cubicBezTo>
                    <a:pt x="55883" y="543170"/>
                    <a:pt x="2" y="440057"/>
                    <a:pt x="2" y="328629"/>
                  </a:cubicBezTo>
                  <a:cubicBezTo>
                    <a:pt x="-663" y="147351"/>
                    <a:pt x="146688" y="0"/>
                    <a:pt x="327966" y="0"/>
                  </a:cubicBezTo>
                  <a:cubicBezTo>
                    <a:pt x="509245" y="0"/>
                    <a:pt x="656263" y="147351"/>
                    <a:pt x="656263" y="328297"/>
                  </a:cubicBezTo>
                  <a:cubicBezTo>
                    <a:pt x="656263" y="442718"/>
                    <a:pt x="598054" y="547161"/>
                    <a:pt x="500596" y="607698"/>
                  </a:cubicBezTo>
                  <a:lnTo>
                    <a:pt x="494942" y="611024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AAC2D0C7-C1F2-F96D-9CCE-229757B607ED}"/>
                </a:ext>
              </a:extLst>
            </p:cNvPr>
            <p:cNvSpPr/>
            <p:nvPr/>
          </p:nvSpPr>
          <p:spPr>
            <a:xfrm>
              <a:off x="5587619" y="3260874"/>
              <a:ext cx="361558" cy="235495"/>
            </a:xfrm>
            <a:custGeom>
              <a:avLst/>
              <a:gdLst>
                <a:gd name="connsiteX0" fmla="*/ 278404 w 361558"/>
                <a:gd name="connsiteY0" fmla="*/ 235495 h 235495"/>
                <a:gd name="connsiteX1" fmla="*/ 83155 w 361558"/>
                <a:gd name="connsiteY1" fmla="*/ 235495 h 235495"/>
                <a:gd name="connsiteX2" fmla="*/ 0 w 361558"/>
                <a:gd name="connsiteY2" fmla="*/ 152340 h 235495"/>
                <a:gd name="connsiteX3" fmla="*/ 0 w 361558"/>
                <a:gd name="connsiteY3" fmla="*/ 0 h 235495"/>
                <a:gd name="connsiteX4" fmla="*/ 361559 w 361558"/>
                <a:gd name="connsiteY4" fmla="*/ 0 h 235495"/>
                <a:gd name="connsiteX5" fmla="*/ 361559 w 361558"/>
                <a:gd name="connsiteY5" fmla="*/ 152340 h 235495"/>
                <a:gd name="connsiteX6" fmla="*/ 278404 w 361558"/>
                <a:gd name="connsiteY6" fmla="*/ 235495 h 235495"/>
                <a:gd name="connsiteX7" fmla="*/ 33262 w 361558"/>
                <a:gd name="connsiteY7" fmla="*/ 33262 h 235495"/>
                <a:gd name="connsiteX8" fmla="*/ 33262 w 361558"/>
                <a:gd name="connsiteY8" fmla="*/ 152340 h 235495"/>
                <a:gd name="connsiteX9" fmla="*/ 83155 w 361558"/>
                <a:gd name="connsiteY9" fmla="*/ 202233 h 235495"/>
                <a:gd name="connsiteX10" fmla="*/ 278404 w 361558"/>
                <a:gd name="connsiteY10" fmla="*/ 202233 h 235495"/>
                <a:gd name="connsiteX11" fmla="*/ 328297 w 361558"/>
                <a:gd name="connsiteY11" fmla="*/ 152340 h 235495"/>
                <a:gd name="connsiteX12" fmla="*/ 328297 w 361558"/>
                <a:gd name="connsiteY12" fmla="*/ 33262 h 235495"/>
                <a:gd name="connsiteX13" fmla="*/ 33262 w 361558"/>
                <a:gd name="connsiteY13" fmla="*/ 33262 h 23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1558" h="235495">
                  <a:moveTo>
                    <a:pt x="278404" y="235495"/>
                  </a:moveTo>
                  <a:lnTo>
                    <a:pt x="83155" y="235495"/>
                  </a:lnTo>
                  <a:cubicBezTo>
                    <a:pt x="37254" y="235495"/>
                    <a:pt x="0" y="198242"/>
                    <a:pt x="0" y="152340"/>
                  </a:cubicBezTo>
                  <a:lnTo>
                    <a:pt x="0" y="0"/>
                  </a:lnTo>
                  <a:lnTo>
                    <a:pt x="361559" y="0"/>
                  </a:lnTo>
                  <a:lnTo>
                    <a:pt x="361559" y="152340"/>
                  </a:lnTo>
                  <a:cubicBezTo>
                    <a:pt x="361559" y="198242"/>
                    <a:pt x="324305" y="235495"/>
                    <a:pt x="278404" y="235495"/>
                  </a:cubicBezTo>
                  <a:close/>
                  <a:moveTo>
                    <a:pt x="33262" y="33262"/>
                  </a:moveTo>
                  <a:lnTo>
                    <a:pt x="33262" y="152340"/>
                  </a:lnTo>
                  <a:cubicBezTo>
                    <a:pt x="33262" y="179948"/>
                    <a:pt x="55548" y="202233"/>
                    <a:pt x="83155" y="202233"/>
                  </a:cubicBezTo>
                  <a:lnTo>
                    <a:pt x="278404" y="202233"/>
                  </a:lnTo>
                  <a:cubicBezTo>
                    <a:pt x="306011" y="202233"/>
                    <a:pt x="328297" y="179948"/>
                    <a:pt x="328297" y="152340"/>
                  </a:cubicBezTo>
                  <a:lnTo>
                    <a:pt x="328297" y="33262"/>
                  </a:lnTo>
                  <a:lnTo>
                    <a:pt x="33262" y="33262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EC37EB07-F6CC-AD1C-CB51-DCA6D922ACBA}"/>
                </a:ext>
              </a:extLst>
            </p:cNvPr>
            <p:cNvSpPr/>
            <p:nvPr/>
          </p:nvSpPr>
          <p:spPr>
            <a:xfrm>
              <a:off x="5652480" y="3018726"/>
              <a:ext cx="77500" cy="195913"/>
            </a:xfrm>
            <a:custGeom>
              <a:avLst/>
              <a:gdLst>
                <a:gd name="connsiteX0" fmla="*/ 77501 w 77500"/>
                <a:gd name="connsiteY0" fmla="*/ 195914 h 195913"/>
                <a:gd name="connsiteX1" fmla="*/ 44239 w 77500"/>
                <a:gd name="connsiteY1" fmla="*/ 195914 h 195913"/>
                <a:gd name="connsiteX2" fmla="*/ 0 w 77500"/>
                <a:gd name="connsiteY2" fmla="*/ 12972 h 195913"/>
                <a:gd name="connsiteX3" fmla="*/ 30601 w 77500"/>
                <a:gd name="connsiteY3" fmla="*/ 0 h 195913"/>
                <a:gd name="connsiteX4" fmla="*/ 77501 w 77500"/>
                <a:gd name="connsiteY4" fmla="*/ 195914 h 19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0" h="195913">
                  <a:moveTo>
                    <a:pt x="77501" y="195914"/>
                  </a:moveTo>
                  <a:lnTo>
                    <a:pt x="44239" y="195914"/>
                  </a:lnTo>
                  <a:cubicBezTo>
                    <a:pt x="44239" y="118080"/>
                    <a:pt x="665" y="13970"/>
                    <a:pt x="0" y="12972"/>
                  </a:cubicBezTo>
                  <a:lnTo>
                    <a:pt x="30601" y="0"/>
                  </a:lnTo>
                  <a:cubicBezTo>
                    <a:pt x="32597" y="4657"/>
                    <a:pt x="77501" y="111428"/>
                    <a:pt x="77501" y="195914"/>
                  </a:cubicBez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3BA22454-8A71-20EA-F9CD-105537880592}"/>
                </a:ext>
              </a:extLst>
            </p:cNvPr>
            <p:cNvSpPr/>
            <p:nvPr/>
          </p:nvSpPr>
          <p:spPr>
            <a:xfrm>
              <a:off x="5649819" y="3017396"/>
              <a:ext cx="133713" cy="42242"/>
            </a:xfrm>
            <a:custGeom>
              <a:avLst/>
              <a:gdLst>
                <a:gd name="connsiteX0" fmla="*/ 66857 w 133713"/>
                <a:gd name="connsiteY0" fmla="*/ 42243 h 42242"/>
                <a:gd name="connsiteX1" fmla="*/ 0 w 133713"/>
                <a:gd name="connsiteY1" fmla="*/ 1996 h 42242"/>
                <a:gd name="connsiteX2" fmla="*/ 33262 w 133713"/>
                <a:gd name="connsiteY2" fmla="*/ 1996 h 42242"/>
                <a:gd name="connsiteX3" fmla="*/ 66857 w 133713"/>
                <a:gd name="connsiteY3" fmla="*/ 8981 h 42242"/>
                <a:gd name="connsiteX4" fmla="*/ 101117 w 133713"/>
                <a:gd name="connsiteY4" fmla="*/ 0 h 42242"/>
                <a:gd name="connsiteX5" fmla="*/ 133714 w 133713"/>
                <a:gd name="connsiteY5" fmla="*/ 1996 h 42242"/>
                <a:gd name="connsiteX6" fmla="*/ 66857 w 133713"/>
                <a:gd name="connsiteY6" fmla="*/ 42243 h 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713" h="42242">
                  <a:moveTo>
                    <a:pt x="66857" y="42243"/>
                  </a:moveTo>
                  <a:cubicBezTo>
                    <a:pt x="28273" y="42243"/>
                    <a:pt x="0" y="25279"/>
                    <a:pt x="0" y="1996"/>
                  </a:cubicBezTo>
                  <a:lnTo>
                    <a:pt x="33262" y="1996"/>
                  </a:lnTo>
                  <a:cubicBezTo>
                    <a:pt x="33262" y="1996"/>
                    <a:pt x="45902" y="8981"/>
                    <a:pt x="66857" y="8981"/>
                  </a:cubicBezTo>
                  <a:cubicBezTo>
                    <a:pt x="87812" y="8981"/>
                    <a:pt x="99454" y="2328"/>
                    <a:pt x="101117" y="0"/>
                  </a:cubicBezTo>
                  <a:lnTo>
                    <a:pt x="133714" y="1996"/>
                  </a:lnTo>
                  <a:cubicBezTo>
                    <a:pt x="133714" y="25279"/>
                    <a:pt x="105441" y="42243"/>
                    <a:pt x="66857" y="42243"/>
                  </a:cubicBez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E157A332-3D1D-8147-30E8-0650CC4FD9D4}"/>
                </a:ext>
              </a:extLst>
            </p:cNvPr>
            <p:cNvSpPr/>
            <p:nvPr/>
          </p:nvSpPr>
          <p:spPr>
            <a:xfrm>
              <a:off x="5803490" y="3018726"/>
              <a:ext cx="77168" cy="195913"/>
            </a:xfrm>
            <a:custGeom>
              <a:avLst/>
              <a:gdLst>
                <a:gd name="connsiteX0" fmla="*/ 33262 w 77168"/>
                <a:gd name="connsiteY0" fmla="*/ 195914 h 195913"/>
                <a:gd name="connsiteX1" fmla="*/ 0 w 77168"/>
                <a:gd name="connsiteY1" fmla="*/ 195914 h 195913"/>
                <a:gd name="connsiteX2" fmla="*/ 46567 w 77168"/>
                <a:gd name="connsiteY2" fmla="*/ 0 h 195913"/>
                <a:gd name="connsiteX3" fmla="*/ 77168 w 77168"/>
                <a:gd name="connsiteY3" fmla="*/ 12972 h 195913"/>
                <a:gd name="connsiteX4" fmla="*/ 32929 w 77168"/>
                <a:gd name="connsiteY4" fmla="*/ 195914 h 19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68" h="195913">
                  <a:moveTo>
                    <a:pt x="33262" y="195914"/>
                  </a:moveTo>
                  <a:lnTo>
                    <a:pt x="0" y="195914"/>
                  </a:lnTo>
                  <a:cubicBezTo>
                    <a:pt x="0" y="111428"/>
                    <a:pt x="44904" y="4657"/>
                    <a:pt x="46567" y="0"/>
                  </a:cubicBezTo>
                  <a:lnTo>
                    <a:pt x="77168" y="12972"/>
                  </a:lnTo>
                  <a:cubicBezTo>
                    <a:pt x="77168" y="12972"/>
                    <a:pt x="32929" y="118080"/>
                    <a:pt x="32929" y="195914"/>
                  </a:cubicBez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23DE1D7F-9CC7-1EAD-7D7D-94DF7E184B52}"/>
                </a:ext>
              </a:extLst>
            </p:cNvPr>
            <p:cNvSpPr/>
            <p:nvPr/>
          </p:nvSpPr>
          <p:spPr>
            <a:xfrm>
              <a:off x="5750270" y="3017396"/>
              <a:ext cx="134046" cy="42242"/>
            </a:xfrm>
            <a:custGeom>
              <a:avLst/>
              <a:gdLst>
                <a:gd name="connsiteX0" fmla="*/ 66857 w 134046"/>
                <a:gd name="connsiteY0" fmla="*/ 42243 h 42242"/>
                <a:gd name="connsiteX1" fmla="*/ 0 w 134046"/>
                <a:gd name="connsiteY1" fmla="*/ 1996 h 42242"/>
                <a:gd name="connsiteX2" fmla="*/ 33262 w 134046"/>
                <a:gd name="connsiteY2" fmla="*/ 1996 h 42242"/>
                <a:gd name="connsiteX3" fmla="*/ 32929 w 134046"/>
                <a:gd name="connsiteY3" fmla="*/ 0 h 42242"/>
                <a:gd name="connsiteX4" fmla="*/ 67189 w 134046"/>
                <a:gd name="connsiteY4" fmla="*/ 8981 h 42242"/>
                <a:gd name="connsiteX5" fmla="*/ 101449 w 134046"/>
                <a:gd name="connsiteY5" fmla="*/ 0 h 42242"/>
                <a:gd name="connsiteX6" fmla="*/ 134046 w 134046"/>
                <a:gd name="connsiteY6" fmla="*/ 1996 h 42242"/>
                <a:gd name="connsiteX7" fmla="*/ 67189 w 134046"/>
                <a:gd name="connsiteY7" fmla="*/ 42243 h 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46" h="42242">
                  <a:moveTo>
                    <a:pt x="66857" y="42243"/>
                  </a:moveTo>
                  <a:cubicBezTo>
                    <a:pt x="27940" y="42243"/>
                    <a:pt x="0" y="25279"/>
                    <a:pt x="0" y="1996"/>
                  </a:cubicBezTo>
                  <a:lnTo>
                    <a:pt x="33262" y="1996"/>
                  </a:lnTo>
                  <a:cubicBezTo>
                    <a:pt x="33262" y="1996"/>
                    <a:pt x="32929" y="0"/>
                    <a:pt x="32929" y="0"/>
                  </a:cubicBezTo>
                  <a:cubicBezTo>
                    <a:pt x="34593" y="2328"/>
                    <a:pt x="45902" y="8981"/>
                    <a:pt x="67189" y="8981"/>
                  </a:cubicBezTo>
                  <a:cubicBezTo>
                    <a:pt x="88477" y="8981"/>
                    <a:pt x="99786" y="2328"/>
                    <a:pt x="101449" y="0"/>
                  </a:cubicBezTo>
                  <a:lnTo>
                    <a:pt x="134046" y="1996"/>
                  </a:lnTo>
                  <a:cubicBezTo>
                    <a:pt x="134046" y="25279"/>
                    <a:pt x="105773" y="42243"/>
                    <a:pt x="67189" y="42243"/>
                  </a:cubicBez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794453D-E63C-BFB8-2F3B-13E895E1BC4B}"/>
                </a:ext>
              </a:extLst>
            </p:cNvPr>
            <p:cNvSpPr/>
            <p:nvPr/>
          </p:nvSpPr>
          <p:spPr>
            <a:xfrm>
              <a:off x="5870346" y="2806514"/>
              <a:ext cx="98123" cy="93133"/>
            </a:xfrm>
            <a:custGeom>
              <a:avLst/>
              <a:gdLst>
                <a:gd name="connsiteX0" fmla="*/ 71181 w 98123"/>
                <a:gd name="connsiteY0" fmla="*/ 93134 h 93133"/>
                <a:gd name="connsiteX1" fmla="*/ 0 w 98123"/>
                <a:gd name="connsiteY1" fmla="*/ 28938 h 93133"/>
                <a:gd name="connsiteX2" fmla="*/ 16631 w 98123"/>
                <a:gd name="connsiteY2" fmla="*/ 0 h 93133"/>
                <a:gd name="connsiteX3" fmla="*/ 98123 w 98123"/>
                <a:gd name="connsiteY3" fmla="*/ 73509 h 93133"/>
                <a:gd name="connsiteX4" fmla="*/ 71181 w 98123"/>
                <a:gd name="connsiteY4" fmla="*/ 93134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23" h="93133">
                  <a:moveTo>
                    <a:pt x="71181" y="93134"/>
                  </a:moveTo>
                  <a:cubicBezTo>
                    <a:pt x="52554" y="67189"/>
                    <a:pt x="27940" y="44904"/>
                    <a:pt x="0" y="28938"/>
                  </a:cubicBezTo>
                  <a:lnTo>
                    <a:pt x="16631" y="0"/>
                  </a:lnTo>
                  <a:cubicBezTo>
                    <a:pt x="48563" y="18294"/>
                    <a:pt x="76835" y="43573"/>
                    <a:pt x="98123" y="73509"/>
                  </a:cubicBezTo>
                  <a:lnTo>
                    <a:pt x="71181" y="93134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7F3BBCCD-8BAA-4ACF-ED64-1821680546BD}"/>
                </a:ext>
              </a:extLst>
            </p:cNvPr>
            <p:cNvSpPr/>
            <p:nvPr/>
          </p:nvSpPr>
          <p:spPr>
            <a:xfrm>
              <a:off x="5681418" y="3463108"/>
              <a:ext cx="174293" cy="115751"/>
            </a:xfrm>
            <a:custGeom>
              <a:avLst/>
              <a:gdLst>
                <a:gd name="connsiteX0" fmla="*/ 87147 w 174293"/>
                <a:gd name="connsiteY0" fmla="*/ 115752 h 115751"/>
                <a:gd name="connsiteX1" fmla="*/ 0 w 174293"/>
                <a:gd name="connsiteY1" fmla="*/ 28605 h 115751"/>
                <a:gd name="connsiteX2" fmla="*/ 0 w 174293"/>
                <a:gd name="connsiteY2" fmla="*/ 0 h 115751"/>
                <a:gd name="connsiteX3" fmla="*/ 174293 w 174293"/>
                <a:gd name="connsiteY3" fmla="*/ 0 h 115751"/>
                <a:gd name="connsiteX4" fmla="*/ 174293 w 174293"/>
                <a:gd name="connsiteY4" fmla="*/ 28605 h 115751"/>
                <a:gd name="connsiteX5" fmla="*/ 87147 w 174293"/>
                <a:gd name="connsiteY5" fmla="*/ 115752 h 115751"/>
                <a:gd name="connsiteX6" fmla="*/ 33595 w 174293"/>
                <a:gd name="connsiteY6" fmla="*/ 33262 h 115751"/>
                <a:gd name="connsiteX7" fmla="*/ 87147 w 174293"/>
                <a:gd name="connsiteY7" fmla="*/ 82490 h 115751"/>
                <a:gd name="connsiteX8" fmla="*/ 140699 w 174293"/>
                <a:gd name="connsiteY8" fmla="*/ 33262 h 115751"/>
                <a:gd name="connsiteX9" fmla="*/ 33262 w 174293"/>
                <a:gd name="connsiteY9" fmla="*/ 33262 h 11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293" h="115751">
                  <a:moveTo>
                    <a:pt x="87147" y="115752"/>
                  </a:moveTo>
                  <a:cubicBezTo>
                    <a:pt x="39249" y="115752"/>
                    <a:pt x="0" y="76503"/>
                    <a:pt x="0" y="28605"/>
                  </a:cubicBezTo>
                  <a:lnTo>
                    <a:pt x="0" y="0"/>
                  </a:lnTo>
                  <a:lnTo>
                    <a:pt x="174293" y="0"/>
                  </a:lnTo>
                  <a:lnTo>
                    <a:pt x="174293" y="28605"/>
                  </a:lnTo>
                  <a:cubicBezTo>
                    <a:pt x="174293" y="76503"/>
                    <a:pt x="135044" y="115752"/>
                    <a:pt x="87147" y="115752"/>
                  </a:cubicBezTo>
                  <a:close/>
                  <a:moveTo>
                    <a:pt x="33595" y="33262"/>
                  </a:moveTo>
                  <a:cubicBezTo>
                    <a:pt x="35923" y="60870"/>
                    <a:pt x="59206" y="82490"/>
                    <a:pt x="87147" y="82490"/>
                  </a:cubicBezTo>
                  <a:cubicBezTo>
                    <a:pt x="115087" y="82490"/>
                    <a:pt x="138370" y="60870"/>
                    <a:pt x="140699" y="33262"/>
                  </a:cubicBezTo>
                  <a:lnTo>
                    <a:pt x="33262" y="33262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E753A88-28FB-9316-09E1-FD23E97438DD}"/>
                </a:ext>
              </a:extLst>
            </p:cNvPr>
            <p:cNvSpPr/>
            <p:nvPr/>
          </p:nvSpPr>
          <p:spPr>
            <a:xfrm>
              <a:off x="5658467" y="3362323"/>
              <a:ext cx="220194" cy="33262"/>
            </a:xfrm>
            <a:custGeom>
              <a:avLst/>
              <a:gdLst>
                <a:gd name="connsiteX0" fmla="*/ 0 w 220194"/>
                <a:gd name="connsiteY0" fmla="*/ 0 h 33262"/>
                <a:gd name="connsiteX1" fmla="*/ 220195 w 220194"/>
                <a:gd name="connsiteY1" fmla="*/ 0 h 33262"/>
                <a:gd name="connsiteX2" fmla="*/ 220195 w 220194"/>
                <a:gd name="connsiteY2" fmla="*/ 33262 h 33262"/>
                <a:gd name="connsiteX3" fmla="*/ 0 w 220194"/>
                <a:gd name="connsiteY3" fmla="*/ 33262 h 3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194" h="33262">
                  <a:moveTo>
                    <a:pt x="0" y="0"/>
                  </a:moveTo>
                  <a:lnTo>
                    <a:pt x="220195" y="0"/>
                  </a:lnTo>
                  <a:lnTo>
                    <a:pt x="220195" y="33262"/>
                  </a:lnTo>
                  <a:lnTo>
                    <a:pt x="0" y="33262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63BC05D6-8931-C57A-2891-D749127137CF}"/>
                </a:ext>
              </a:extLst>
            </p:cNvPr>
            <p:cNvSpPr/>
            <p:nvPr/>
          </p:nvSpPr>
          <p:spPr>
            <a:xfrm>
              <a:off x="5751933" y="2574013"/>
              <a:ext cx="33262" cy="56212"/>
            </a:xfrm>
            <a:custGeom>
              <a:avLst/>
              <a:gdLst>
                <a:gd name="connsiteX0" fmla="*/ 0 w 33262"/>
                <a:gd name="connsiteY0" fmla="*/ 0 h 56212"/>
                <a:gd name="connsiteX1" fmla="*/ 33262 w 33262"/>
                <a:gd name="connsiteY1" fmla="*/ 0 h 56212"/>
                <a:gd name="connsiteX2" fmla="*/ 33262 w 33262"/>
                <a:gd name="connsiteY2" fmla="*/ 56213 h 56212"/>
                <a:gd name="connsiteX3" fmla="*/ 0 w 33262"/>
                <a:gd name="connsiteY3" fmla="*/ 56213 h 5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62" h="56212">
                  <a:moveTo>
                    <a:pt x="0" y="0"/>
                  </a:moveTo>
                  <a:lnTo>
                    <a:pt x="33262" y="0"/>
                  </a:lnTo>
                  <a:lnTo>
                    <a:pt x="33262" y="56213"/>
                  </a:lnTo>
                  <a:lnTo>
                    <a:pt x="0" y="56213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35B10A9E-1FBE-673D-582F-B06349132D87}"/>
                </a:ext>
              </a:extLst>
            </p:cNvPr>
            <p:cNvSpPr/>
            <p:nvPr/>
          </p:nvSpPr>
          <p:spPr>
            <a:xfrm rot="20931001">
              <a:off x="5329118" y="3060488"/>
              <a:ext cx="56212" cy="33262"/>
            </a:xfrm>
            <a:custGeom>
              <a:avLst/>
              <a:gdLst>
                <a:gd name="connsiteX0" fmla="*/ 0 w 56212"/>
                <a:gd name="connsiteY0" fmla="*/ 0 h 33262"/>
                <a:gd name="connsiteX1" fmla="*/ 56213 w 56212"/>
                <a:gd name="connsiteY1" fmla="*/ 0 h 33262"/>
                <a:gd name="connsiteX2" fmla="*/ 56213 w 56212"/>
                <a:gd name="connsiteY2" fmla="*/ 33262 h 33262"/>
                <a:gd name="connsiteX3" fmla="*/ 0 w 56212"/>
                <a:gd name="connsiteY3" fmla="*/ 33262 h 3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12" h="33262">
                  <a:moveTo>
                    <a:pt x="0" y="0"/>
                  </a:moveTo>
                  <a:lnTo>
                    <a:pt x="56213" y="0"/>
                  </a:lnTo>
                  <a:lnTo>
                    <a:pt x="56213" y="33262"/>
                  </a:lnTo>
                  <a:lnTo>
                    <a:pt x="0" y="33262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4115183D-7B06-0BBF-EDD2-D73778144BC1}"/>
                </a:ext>
              </a:extLst>
            </p:cNvPr>
            <p:cNvSpPr/>
            <p:nvPr/>
          </p:nvSpPr>
          <p:spPr>
            <a:xfrm rot="16867801">
              <a:off x="6166419" y="3049293"/>
              <a:ext cx="33262" cy="56212"/>
            </a:xfrm>
            <a:custGeom>
              <a:avLst/>
              <a:gdLst>
                <a:gd name="connsiteX0" fmla="*/ 0 w 33262"/>
                <a:gd name="connsiteY0" fmla="*/ 0 h 56212"/>
                <a:gd name="connsiteX1" fmla="*/ 33262 w 33262"/>
                <a:gd name="connsiteY1" fmla="*/ 0 h 56212"/>
                <a:gd name="connsiteX2" fmla="*/ 33262 w 33262"/>
                <a:gd name="connsiteY2" fmla="*/ 56213 h 56212"/>
                <a:gd name="connsiteX3" fmla="*/ 0 w 33262"/>
                <a:gd name="connsiteY3" fmla="*/ 56213 h 5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62" h="56212">
                  <a:moveTo>
                    <a:pt x="0" y="0"/>
                  </a:moveTo>
                  <a:lnTo>
                    <a:pt x="33262" y="0"/>
                  </a:lnTo>
                  <a:lnTo>
                    <a:pt x="33262" y="56213"/>
                  </a:lnTo>
                  <a:lnTo>
                    <a:pt x="0" y="56213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181BFB4B-E188-DE09-616A-FD6F40B908A5}"/>
                </a:ext>
              </a:extLst>
            </p:cNvPr>
            <p:cNvSpPr/>
            <p:nvPr/>
          </p:nvSpPr>
          <p:spPr>
            <a:xfrm rot="18001199">
              <a:off x="5979513" y="2645197"/>
              <a:ext cx="52554" cy="33262"/>
            </a:xfrm>
            <a:custGeom>
              <a:avLst/>
              <a:gdLst>
                <a:gd name="connsiteX0" fmla="*/ 0 w 52554"/>
                <a:gd name="connsiteY0" fmla="*/ 0 h 33262"/>
                <a:gd name="connsiteX1" fmla="*/ 52554 w 52554"/>
                <a:gd name="connsiteY1" fmla="*/ 0 h 33262"/>
                <a:gd name="connsiteX2" fmla="*/ 52554 w 52554"/>
                <a:gd name="connsiteY2" fmla="*/ 33262 h 33262"/>
                <a:gd name="connsiteX3" fmla="*/ 0 w 52554"/>
                <a:gd name="connsiteY3" fmla="*/ 33262 h 3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54" h="33262">
                  <a:moveTo>
                    <a:pt x="0" y="0"/>
                  </a:moveTo>
                  <a:lnTo>
                    <a:pt x="52554" y="0"/>
                  </a:lnTo>
                  <a:lnTo>
                    <a:pt x="52554" y="33262"/>
                  </a:lnTo>
                  <a:lnTo>
                    <a:pt x="0" y="33262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B30833CB-E2A9-CFD2-6285-62F7F1895AC8}"/>
                </a:ext>
              </a:extLst>
            </p:cNvPr>
            <p:cNvSpPr/>
            <p:nvPr/>
          </p:nvSpPr>
          <p:spPr>
            <a:xfrm rot="19800600">
              <a:off x="6121598" y="2828924"/>
              <a:ext cx="62200" cy="33262"/>
            </a:xfrm>
            <a:custGeom>
              <a:avLst/>
              <a:gdLst>
                <a:gd name="connsiteX0" fmla="*/ 0 w 62200"/>
                <a:gd name="connsiteY0" fmla="*/ 0 h 33262"/>
                <a:gd name="connsiteX1" fmla="*/ 62200 w 62200"/>
                <a:gd name="connsiteY1" fmla="*/ 0 h 33262"/>
                <a:gd name="connsiteX2" fmla="*/ 62200 w 62200"/>
                <a:gd name="connsiteY2" fmla="*/ 33262 h 33262"/>
                <a:gd name="connsiteX3" fmla="*/ 0 w 62200"/>
                <a:gd name="connsiteY3" fmla="*/ 33262 h 3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00" h="33262">
                  <a:moveTo>
                    <a:pt x="0" y="0"/>
                  </a:moveTo>
                  <a:lnTo>
                    <a:pt x="62200" y="0"/>
                  </a:lnTo>
                  <a:lnTo>
                    <a:pt x="62200" y="33262"/>
                  </a:lnTo>
                  <a:lnTo>
                    <a:pt x="0" y="33262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A895FA64-BFA5-195B-72A3-E12EF21D25DD}"/>
                </a:ext>
              </a:extLst>
            </p:cNvPr>
            <p:cNvSpPr/>
            <p:nvPr/>
          </p:nvSpPr>
          <p:spPr>
            <a:xfrm rot="19798200">
              <a:off x="5514918" y="2635641"/>
              <a:ext cx="33262" cy="52554"/>
            </a:xfrm>
            <a:custGeom>
              <a:avLst/>
              <a:gdLst>
                <a:gd name="connsiteX0" fmla="*/ 0 w 33262"/>
                <a:gd name="connsiteY0" fmla="*/ 0 h 52554"/>
                <a:gd name="connsiteX1" fmla="*/ 33262 w 33262"/>
                <a:gd name="connsiteY1" fmla="*/ 0 h 52554"/>
                <a:gd name="connsiteX2" fmla="*/ 33262 w 33262"/>
                <a:gd name="connsiteY2" fmla="*/ 52554 h 52554"/>
                <a:gd name="connsiteX3" fmla="*/ 0 w 33262"/>
                <a:gd name="connsiteY3" fmla="*/ 52554 h 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62" h="52554">
                  <a:moveTo>
                    <a:pt x="0" y="0"/>
                  </a:moveTo>
                  <a:lnTo>
                    <a:pt x="33262" y="0"/>
                  </a:lnTo>
                  <a:lnTo>
                    <a:pt x="33262" y="52554"/>
                  </a:lnTo>
                  <a:lnTo>
                    <a:pt x="0" y="52554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7302A460-DC90-B981-4CE8-3F4BA144C998}"/>
                </a:ext>
              </a:extLst>
            </p:cNvPr>
            <p:cNvSpPr/>
            <p:nvPr/>
          </p:nvSpPr>
          <p:spPr>
            <a:xfrm rot="18000001">
              <a:off x="5368103" y="2815144"/>
              <a:ext cx="33262" cy="61202"/>
            </a:xfrm>
            <a:custGeom>
              <a:avLst/>
              <a:gdLst>
                <a:gd name="connsiteX0" fmla="*/ 0 w 33262"/>
                <a:gd name="connsiteY0" fmla="*/ 0 h 61202"/>
                <a:gd name="connsiteX1" fmla="*/ 33262 w 33262"/>
                <a:gd name="connsiteY1" fmla="*/ 0 h 61202"/>
                <a:gd name="connsiteX2" fmla="*/ 33262 w 33262"/>
                <a:gd name="connsiteY2" fmla="*/ 61202 h 61202"/>
                <a:gd name="connsiteX3" fmla="*/ 0 w 33262"/>
                <a:gd name="connsiteY3" fmla="*/ 61202 h 6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62" h="61202">
                  <a:moveTo>
                    <a:pt x="0" y="0"/>
                  </a:moveTo>
                  <a:lnTo>
                    <a:pt x="33262" y="0"/>
                  </a:lnTo>
                  <a:lnTo>
                    <a:pt x="33262" y="61202"/>
                  </a:lnTo>
                  <a:lnTo>
                    <a:pt x="0" y="61202"/>
                  </a:lnTo>
                  <a:close/>
                </a:path>
              </a:pathLst>
            </a:custGeom>
            <a:grpFill/>
            <a:ln w="331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77E6A00-F34E-3E53-52ED-70223D1103B2}"/>
              </a:ext>
            </a:extLst>
          </p:cNvPr>
          <p:cNvGrpSpPr/>
          <p:nvPr/>
        </p:nvGrpSpPr>
        <p:grpSpPr>
          <a:xfrm>
            <a:off x="1644688" y="6116458"/>
            <a:ext cx="831603" cy="831790"/>
            <a:chOff x="5020057" y="2753767"/>
            <a:chExt cx="602491" cy="602627"/>
          </a:xfrm>
          <a:solidFill>
            <a:schemeClr val="bg2"/>
          </a:solidFill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ECDC1E61-8266-E08E-FB1D-116688B03072}"/>
                </a:ext>
              </a:extLst>
            </p:cNvPr>
            <p:cNvSpPr/>
            <p:nvPr/>
          </p:nvSpPr>
          <p:spPr>
            <a:xfrm>
              <a:off x="5020057" y="2753767"/>
              <a:ext cx="602491" cy="602627"/>
            </a:xfrm>
            <a:custGeom>
              <a:avLst/>
              <a:gdLst>
                <a:gd name="connsiteX0" fmla="*/ 301246 w 602491"/>
                <a:gd name="connsiteY0" fmla="*/ 602491 h 602627"/>
                <a:gd name="connsiteX1" fmla="*/ 0 w 602491"/>
                <a:gd name="connsiteY1" fmla="*/ 301246 h 602627"/>
                <a:gd name="connsiteX2" fmla="*/ 301246 w 602491"/>
                <a:gd name="connsiteY2" fmla="*/ 0 h 602627"/>
                <a:gd name="connsiteX3" fmla="*/ 602491 w 602491"/>
                <a:gd name="connsiteY3" fmla="*/ 301246 h 602627"/>
                <a:gd name="connsiteX4" fmla="*/ 585375 w 602491"/>
                <a:gd name="connsiteY4" fmla="*/ 401615 h 602627"/>
                <a:gd name="connsiteX5" fmla="*/ 573188 w 602491"/>
                <a:gd name="connsiteY5" fmla="*/ 410242 h 602627"/>
                <a:gd name="connsiteX6" fmla="*/ 568943 w 602491"/>
                <a:gd name="connsiteY6" fmla="*/ 409557 h 602627"/>
                <a:gd name="connsiteX7" fmla="*/ 561549 w 602491"/>
                <a:gd name="connsiteY7" fmla="*/ 402984 h 602627"/>
                <a:gd name="connsiteX8" fmla="*/ 561001 w 602491"/>
                <a:gd name="connsiteY8" fmla="*/ 393125 h 602627"/>
                <a:gd name="connsiteX9" fmla="*/ 576611 w 602491"/>
                <a:gd name="connsiteY9" fmla="*/ 301246 h 602627"/>
                <a:gd name="connsiteX10" fmla="*/ 570039 w 602491"/>
                <a:gd name="connsiteY10" fmla="*/ 242229 h 602627"/>
                <a:gd name="connsiteX11" fmla="*/ 563877 w 602491"/>
                <a:gd name="connsiteY11" fmla="*/ 237299 h 602627"/>
                <a:gd name="connsiteX12" fmla="*/ 471175 w 602491"/>
                <a:gd name="connsiteY12" fmla="*/ 237299 h 602627"/>
                <a:gd name="connsiteX13" fmla="*/ 466520 w 602491"/>
                <a:gd name="connsiteY13" fmla="*/ 239353 h 602627"/>
                <a:gd name="connsiteX14" fmla="*/ 464877 w 602491"/>
                <a:gd name="connsiteY14" fmla="*/ 244283 h 602627"/>
                <a:gd name="connsiteX15" fmla="*/ 467889 w 602491"/>
                <a:gd name="connsiteY15" fmla="*/ 301246 h 602627"/>
                <a:gd name="connsiteX16" fmla="*/ 455018 w 602491"/>
                <a:gd name="connsiteY16" fmla="*/ 314117 h 602627"/>
                <a:gd name="connsiteX17" fmla="*/ 442146 w 602491"/>
                <a:gd name="connsiteY17" fmla="*/ 301246 h 602627"/>
                <a:gd name="connsiteX18" fmla="*/ 438723 w 602491"/>
                <a:gd name="connsiteY18" fmla="*/ 242913 h 602627"/>
                <a:gd name="connsiteX19" fmla="*/ 432424 w 602491"/>
                <a:gd name="connsiteY19" fmla="*/ 237299 h 602627"/>
                <a:gd name="connsiteX20" fmla="*/ 320416 w 602491"/>
                <a:gd name="connsiteY20" fmla="*/ 237299 h 602627"/>
                <a:gd name="connsiteX21" fmla="*/ 314117 w 602491"/>
                <a:gd name="connsiteY21" fmla="*/ 243598 h 602627"/>
                <a:gd name="connsiteX22" fmla="*/ 314117 w 602491"/>
                <a:gd name="connsiteY22" fmla="*/ 569628 h 602627"/>
                <a:gd name="connsiteX23" fmla="*/ 316171 w 602491"/>
                <a:gd name="connsiteY23" fmla="*/ 574283 h 602627"/>
                <a:gd name="connsiteX24" fmla="*/ 320416 w 602491"/>
                <a:gd name="connsiteY24" fmla="*/ 575927 h 602627"/>
                <a:gd name="connsiteX25" fmla="*/ 320826 w 602491"/>
                <a:gd name="connsiteY25" fmla="*/ 575927 h 602627"/>
                <a:gd name="connsiteX26" fmla="*/ 392988 w 602491"/>
                <a:gd name="connsiteY26" fmla="*/ 561138 h 602627"/>
                <a:gd name="connsiteX27" fmla="*/ 397370 w 602491"/>
                <a:gd name="connsiteY27" fmla="*/ 560454 h 602627"/>
                <a:gd name="connsiteX28" fmla="*/ 409557 w 602491"/>
                <a:gd name="connsiteY28" fmla="*/ 569080 h 602627"/>
                <a:gd name="connsiteX29" fmla="*/ 409009 w 602491"/>
                <a:gd name="connsiteY29" fmla="*/ 578939 h 602627"/>
                <a:gd name="connsiteX30" fmla="*/ 401615 w 602491"/>
                <a:gd name="connsiteY30" fmla="*/ 585512 h 602627"/>
                <a:gd name="connsiteX31" fmla="*/ 301246 w 602491"/>
                <a:gd name="connsiteY31" fmla="*/ 602628 h 602627"/>
                <a:gd name="connsiteX32" fmla="*/ 176092 w 602491"/>
                <a:gd name="connsiteY32" fmla="*/ 391071 h 602627"/>
                <a:gd name="connsiteX33" fmla="*/ 171162 w 602491"/>
                <a:gd name="connsiteY33" fmla="*/ 393399 h 602627"/>
                <a:gd name="connsiteX34" fmla="*/ 169793 w 602491"/>
                <a:gd name="connsiteY34" fmla="*/ 398603 h 602627"/>
                <a:gd name="connsiteX35" fmla="*/ 280158 w 602491"/>
                <a:gd name="connsiteY35" fmla="*/ 573188 h 602627"/>
                <a:gd name="connsiteX36" fmla="*/ 281938 w 602491"/>
                <a:gd name="connsiteY36" fmla="*/ 573462 h 602627"/>
                <a:gd name="connsiteX37" fmla="*/ 285636 w 602491"/>
                <a:gd name="connsiteY37" fmla="*/ 572230 h 602627"/>
                <a:gd name="connsiteX38" fmla="*/ 288237 w 602491"/>
                <a:gd name="connsiteY38" fmla="*/ 567163 h 602627"/>
                <a:gd name="connsiteX39" fmla="*/ 288237 w 602491"/>
                <a:gd name="connsiteY39" fmla="*/ 397370 h 602627"/>
                <a:gd name="connsiteX40" fmla="*/ 281938 w 602491"/>
                <a:gd name="connsiteY40" fmla="*/ 391071 h 602627"/>
                <a:gd name="connsiteX41" fmla="*/ 175955 w 602491"/>
                <a:gd name="connsiteY41" fmla="*/ 391071 h 602627"/>
                <a:gd name="connsiteX42" fmla="*/ 50253 w 602491"/>
                <a:gd name="connsiteY42" fmla="*/ 391071 h 602627"/>
                <a:gd name="connsiteX43" fmla="*/ 45050 w 602491"/>
                <a:gd name="connsiteY43" fmla="*/ 393810 h 602627"/>
                <a:gd name="connsiteX44" fmla="*/ 44365 w 602491"/>
                <a:gd name="connsiteY44" fmla="*/ 399698 h 602627"/>
                <a:gd name="connsiteX45" fmla="*/ 196220 w 602491"/>
                <a:gd name="connsiteY45" fmla="*/ 555798 h 602627"/>
                <a:gd name="connsiteX46" fmla="*/ 198685 w 602491"/>
                <a:gd name="connsiteY46" fmla="*/ 556209 h 602627"/>
                <a:gd name="connsiteX47" fmla="*/ 203752 w 602491"/>
                <a:gd name="connsiteY47" fmla="*/ 553744 h 602627"/>
                <a:gd name="connsiteX48" fmla="*/ 203752 w 602491"/>
                <a:gd name="connsiteY48" fmla="*/ 546076 h 602627"/>
                <a:gd name="connsiteX49" fmla="*/ 143092 w 602491"/>
                <a:gd name="connsiteY49" fmla="*/ 396275 h 602627"/>
                <a:gd name="connsiteX50" fmla="*/ 136930 w 602491"/>
                <a:gd name="connsiteY50" fmla="*/ 391071 h 602627"/>
                <a:gd name="connsiteX51" fmla="*/ 50116 w 602491"/>
                <a:gd name="connsiteY51" fmla="*/ 391071 h 602627"/>
                <a:gd name="connsiteX52" fmla="*/ 170067 w 602491"/>
                <a:gd name="connsiteY52" fmla="*/ 237299 h 602627"/>
                <a:gd name="connsiteX53" fmla="*/ 163768 w 602491"/>
                <a:gd name="connsiteY53" fmla="*/ 242913 h 602627"/>
                <a:gd name="connsiteX54" fmla="*/ 160345 w 602491"/>
                <a:gd name="connsiteY54" fmla="*/ 301246 h 602627"/>
                <a:gd name="connsiteX55" fmla="*/ 163768 w 602491"/>
                <a:gd name="connsiteY55" fmla="*/ 359578 h 602627"/>
                <a:gd name="connsiteX56" fmla="*/ 170067 w 602491"/>
                <a:gd name="connsiteY56" fmla="*/ 365192 h 602627"/>
                <a:gd name="connsiteX57" fmla="*/ 282075 w 602491"/>
                <a:gd name="connsiteY57" fmla="*/ 365192 h 602627"/>
                <a:gd name="connsiteX58" fmla="*/ 288374 w 602491"/>
                <a:gd name="connsiteY58" fmla="*/ 358893 h 602627"/>
                <a:gd name="connsiteX59" fmla="*/ 288374 w 602491"/>
                <a:gd name="connsiteY59" fmla="*/ 243598 h 602627"/>
                <a:gd name="connsiteX60" fmla="*/ 282075 w 602491"/>
                <a:gd name="connsiteY60" fmla="*/ 237299 h 602627"/>
                <a:gd name="connsiteX61" fmla="*/ 170067 w 602491"/>
                <a:gd name="connsiteY61" fmla="*/ 237299 h 602627"/>
                <a:gd name="connsiteX62" fmla="*/ 38477 w 602491"/>
                <a:gd name="connsiteY62" fmla="*/ 237299 h 602627"/>
                <a:gd name="connsiteX63" fmla="*/ 32315 w 602491"/>
                <a:gd name="connsiteY63" fmla="*/ 242229 h 602627"/>
                <a:gd name="connsiteX64" fmla="*/ 25743 w 602491"/>
                <a:gd name="connsiteY64" fmla="*/ 301246 h 602627"/>
                <a:gd name="connsiteX65" fmla="*/ 32315 w 602491"/>
                <a:gd name="connsiteY65" fmla="*/ 360262 h 602627"/>
                <a:gd name="connsiteX66" fmla="*/ 38477 w 602491"/>
                <a:gd name="connsiteY66" fmla="*/ 365192 h 602627"/>
                <a:gd name="connsiteX67" fmla="*/ 131179 w 602491"/>
                <a:gd name="connsiteY67" fmla="*/ 365192 h 602627"/>
                <a:gd name="connsiteX68" fmla="*/ 135834 w 602491"/>
                <a:gd name="connsiteY68" fmla="*/ 363138 h 602627"/>
                <a:gd name="connsiteX69" fmla="*/ 137477 w 602491"/>
                <a:gd name="connsiteY69" fmla="*/ 358208 h 602627"/>
                <a:gd name="connsiteX70" fmla="*/ 134465 w 602491"/>
                <a:gd name="connsiteY70" fmla="*/ 301246 h 602627"/>
                <a:gd name="connsiteX71" fmla="*/ 137477 w 602491"/>
                <a:gd name="connsiteY71" fmla="*/ 244283 h 602627"/>
                <a:gd name="connsiteX72" fmla="*/ 135834 w 602491"/>
                <a:gd name="connsiteY72" fmla="*/ 239353 h 602627"/>
                <a:gd name="connsiteX73" fmla="*/ 131179 w 602491"/>
                <a:gd name="connsiteY73" fmla="*/ 237299 h 602627"/>
                <a:gd name="connsiteX74" fmla="*/ 38477 w 602491"/>
                <a:gd name="connsiteY74" fmla="*/ 237299 h 602627"/>
                <a:gd name="connsiteX75" fmla="*/ 403943 w 602491"/>
                <a:gd name="connsiteY75" fmla="*/ 46282 h 602627"/>
                <a:gd name="connsiteX76" fmla="*/ 398876 w 602491"/>
                <a:gd name="connsiteY76" fmla="*/ 48747 h 602627"/>
                <a:gd name="connsiteX77" fmla="*/ 398876 w 602491"/>
                <a:gd name="connsiteY77" fmla="*/ 56415 h 602627"/>
                <a:gd name="connsiteX78" fmla="*/ 459536 w 602491"/>
                <a:gd name="connsiteY78" fmla="*/ 206216 h 602627"/>
                <a:gd name="connsiteX79" fmla="*/ 465698 w 602491"/>
                <a:gd name="connsiteY79" fmla="*/ 211420 h 602627"/>
                <a:gd name="connsiteX80" fmla="*/ 552101 w 602491"/>
                <a:gd name="connsiteY80" fmla="*/ 211420 h 602627"/>
                <a:gd name="connsiteX81" fmla="*/ 557304 w 602491"/>
                <a:gd name="connsiteY81" fmla="*/ 208681 h 602627"/>
                <a:gd name="connsiteX82" fmla="*/ 557989 w 602491"/>
                <a:gd name="connsiteY82" fmla="*/ 202793 h 602627"/>
                <a:gd name="connsiteX83" fmla="*/ 406134 w 602491"/>
                <a:gd name="connsiteY83" fmla="*/ 46693 h 602627"/>
                <a:gd name="connsiteX84" fmla="*/ 403669 w 602491"/>
                <a:gd name="connsiteY84" fmla="*/ 46145 h 602627"/>
                <a:gd name="connsiteX85" fmla="*/ 320416 w 602491"/>
                <a:gd name="connsiteY85" fmla="*/ 29029 h 602627"/>
                <a:gd name="connsiteX86" fmla="*/ 316719 w 602491"/>
                <a:gd name="connsiteY86" fmla="*/ 30261 h 602627"/>
                <a:gd name="connsiteX87" fmla="*/ 314117 w 602491"/>
                <a:gd name="connsiteY87" fmla="*/ 35328 h 602627"/>
                <a:gd name="connsiteX88" fmla="*/ 314117 w 602491"/>
                <a:gd name="connsiteY88" fmla="*/ 205121 h 602627"/>
                <a:gd name="connsiteX89" fmla="*/ 320416 w 602491"/>
                <a:gd name="connsiteY89" fmla="*/ 211420 h 602627"/>
                <a:gd name="connsiteX90" fmla="*/ 426399 w 602491"/>
                <a:gd name="connsiteY90" fmla="*/ 211420 h 602627"/>
                <a:gd name="connsiteX91" fmla="*/ 431329 w 602491"/>
                <a:gd name="connsiteY91" fmla="*/ 209092 h 602627"/>
                <a:gd name="connsiteX92" fmla="*/ 432698 w 602491"/>
                <a:gd name="connsiteY92" fmla="*/ 203888 h 602627"/>
                <a:gd name="connsiteX93" fmla="*/ 322333 w 602491"/>
                <a:gd name="connsiteY93" fmla="*/ 29303 h 602627"/>
                <a:gd name="connsiteX94" fmla="*/ 320553 w 602491"/>
                <a:gd name="connsiteY94" fmla="*/ 29029 h 602627"/>
                <a:gd name="connsiteX95" fmla="*/ 281938 w 602491"/>
                <a:gd name="connsiteY95" fmla="*/ 29029 h 602627"/>
                <a:gd name="connsiteX96" fmla="*/ 280158 w 602491"/>
                <a:gd name="connsiteY96" fmla="*/ 29303 h 602627"/>
                <a:gd name="connsiteX97" fmla="*/ 169793 w 602491"/>
                <a:gd name="connsiteY97" fmla="*/ 203888 h 602627"/>
                <a:gd name="connsiteX98" fmla="*/ 171162 w 602491"/>
                <a:gd name="connsiteY98" fmla="*/ 209092 h 602627"/>
                <a:gd name="connsiteX99" fmla="*/ 176092 w 602491"/>
                <a:gd name="connsiteY99" fmla="*/ 211420 h 602627"/>
                <a:gd name="connsiteX100" fmla="*/ 282075 w 602491"/>
                <a:gd name="connsiteY100" fmla="*/ 211420 h 602627"/>
                <a:gd name="connsiteX101" fmla="*/ 288374 w 602491"/>
                <a:gd name="connsiteY101" fmla="*/ 205121 h 602627"/>
                <a:gd name="connsiteX102" fmla="*/ 288374 w 602491"/>
                <a:gd name="connsiteY102" fmla="*/ 35328 h 602627"/>
                <a:gd name="connsiteX103" fmla="*/ 285772 w 602491"/>
                <a:gd name="connsiteY103" fmla="*/ 30261 h 602627"/>
                <a:gd name="connsiteX104" fmla="*/ 282075 w 602491"/>
                <a:gd name="connsiteY104" fmla="*/ 29029 h 602627"/>
                <a:gd name="connsiteX105" fmla="*/ 198411 w 602491"/>
                <a:gd name="connsiteY105" fmla="*/ 46282 h 602627"/>
                <a:gd name="connsiteX106" fmla="*/ 195947 w 602491"/>
                <a:gd name="connsiteY106" fmla="*/ 46830 h 602627"/>
                <a:gd name="connsiteX107" fmla="*/ 44091 w 602491"/>
                <a:gd name="connsiteY107" fmla="*/ 202930 h 602627"/>
                <a:gd name="connsiteX108" fmla="*/ 44776 w 602491"/>
                <a:gd name="connsiteY108" fmla="*/ 208818 h 602627"/>
                <a:gd name="connsiteX109" fmla="*/ 49979 w 602491"/>
                <a:gd name="connsiteY109" fmla="*/ 211557 h 602627"/>
                <a:gd name="connsiteX110" fmla="*/ 136382 w 602491"/>
                <a:gd name="connsiteY110" fmla="*/ 211557 h 602627"/>
                <a:gd name="connsiteX111" fmla="*/ 142544 w 602491"/>
                <a:gd name="connsiteY111" fmla="*/ 206353 h 602627"/>
                <a:gd name="connsiteX112" fmla="*/ 203204 w 602491"/>
                <a:gd name="connsiteY112" fmla="*/ 56552 h 602627"/>
                <a:gd name="connsiteX113" fmla="*/ 203204 w 602491"/>
                <a:gd name="connsiteY113" fmla="*/ 48884 h 602627"/>
                <a:gd name="connsiteX114" fmla="*/ 198137 w 602491"/>
                <a:gd name="connsiteY114" fmla="*/ 46419 h 60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2491" h="602627">
                  <a:moveTo>
                    <a:pt x="301246" y="602491"/>
                  </a:moveTo>
                  <a:cubicBezTo>
                    <a:pt x="135150" y="602491"/>
                    <a:pt x="0" y="467341"/>
                    <a:pt x="0" y="301246"/>
                  </a:cubicBezTo>
                  <a:cubicBezTo>
                    <a:pt x="0" y="135150"/>
                    <a:pt x="135150" y="0"/>
                    <a:pt x="301246" y="0"/>
                  </a:cubicBezTo>
                  <a:cubicBezTo>
                    <a:pt x="467341" y="0"/>
                    <a:pt x="602491" y="135150"/>
                    <a:pt x="602491" y="301246"/>
                  </a:cubicBezTo>
                  <a:cubicBezTo>
                    <a:pt x="602491" y="335752"/>
                    <a:pt x="596740" y="369437"/>
                    <a:pt x="585375" y="401615"/>
                  </a:cubicBezTo>
                  <a:cubicBezTo>
                    <a:pt x="583595" y="406818"/>
                    <a:pt x="578665" y="410242"/>
                    <a:pt x="573188" y="410242"/>
                  </a:cubicBezTo>
                  <a:cubicBezTo>
                    <a:pt x="571682" y="410242"/>
                    <a:pt x="570313" y="409968"/>
                    <a:pt x="568943" y="409557"/>
                  </a:cubicBezTo>
                  <a:cubicBezTo>
                    <a:pt x="565657" y="408462"/>
                    <a:pt x="563055" y="406134"/>
                    <a:pt x="561549" y="402984"/>
                  </a:cubicBezTo>
                  <a:cubicBezTo>
                    <a:pt x="560043" y="399835"/>
                    <a:pt x="559906" y="396412"/>
                    <a:pt x="561001" y="393125"/>
                  </a:cubicBezTo>
                  <a:cubicBezTo>
                    <a:pt x="571408" y="363685"/>
                    <a:pt x="576611" y="332876"/>
                    <a:pt x="576611" y="301246"/>
                  </a:cubicBezTo>
                  <a:cubicBezTo>
                    <a:pt x="576611" y="281801"/>
                    <a:pt x="574420" y="261947"/>
                    <a:pt x="570039" y="242229"/>
                  </a:cubicBezTo>
                  <a:cubicBezTo>
                    <a:pt x="569354" y="239353"/>
                    <a:pt x="566889" y="237299"/>
                    <a:pt x="563877" y="237299"/>
                  </a:cubicBezTo>
                  <a:lnTo>
                    <a:pt x="471175" y="237299"/>
                  </a:lnTo>
                  <a:cubicBezTo>
                    <a:pt x="469395" y="237299"/>
                    <a:pt x="467752" y="238121"/>
                    <a:pt x="466520" y="239353"/>
                  </a:cubicBezTo>
                  <a:cubicBezTo>
                    <a:pt x="465287" y="240723"/>
                    <a:pt x="464740" y="242503"/>
                    <a:pt x="464877" y="244283"/>
                  </a:cubicBezTo>
                  <a:cubicBezTo>
                    <a:pt x="466931" y="263590"/>
                    <a:pt x="467889" y="282760"/>
                    <a:pt x="467889" y="301246"/>
                  </a:cubicBezTo>
                  <a:cubicBezTo>
                    <a:pt x="467889" y="308366"/>
                    <a:pt x="462138" y="314117"/>
                    <a:pt x="455018" y="314117"/>
                  </a:cubicBezTo>
                  <a:cubicBezTo>
                    <a:pt x="447897" y="314117"/>
                    <a:pt x="442146" y="308366"/>
                    <a:pt x="442146" y="301246"/>
                  </a:cubicBezTo>
                  <a:cubicBezTo>
                    <a:pt x="442146" y="282212"/>
                    <a:pt x="441051" y="262494"/>
                    <a:pt x="438723" y="242913"/>
                  </a:cubicBezTo>
                  <a:cubicBezTo>
                    <a:pt x="438312" y="239764"/>
                    <a:pt x="435711" y="237299"/>
                    <a:pt x="432424" y="237299"/>
                  </a:cubicBezTo>
                  <a:lnTo>
                    <a:pt x="320416" y="237299"/>
                  </a:lnTo>
                  <a:cubicBezTo>
                    <a:pt x="316992" y="237299"/>
                    <a:pt x="314117" y="240175"/>
                    <a:pt x="314117" y="243598"/>
                  </a:cubicBezTo>
                  <a:lnTo>
                    <a:pt x="314117" y="569628"/>
                  </a:lnTo>
                  <a:cubicBezTo>
                    <a:pt x="314117" y="571408"/>
                    <a:pt x="314802" y="573051"/>
                    <a:pt x="316171" y="574283"/>
                  </a:cubicBezTo>
                  <a:cubicBezTo>
                    <a:pt x="317403" y="575379"/>
                    <a:pt x="318909" y="575927"/>
                    <a:pt x="320416" y="575927"/>
                  </a:cubicBezTo>
                  <a:cubicBezTo>
                    <a:pt x="320553" y="575927"/>
                    <a:pt x="320690" y="575927"/>
                    <a:pt x="320826" y="575927"/>
                  </a:cubicBezTo>
                  <a:cubicBezTo>
                    <a:pt x="345885" y="574147"/>
                    <a:pt x="370121" y="569217"/>
                    <a:pt x="392988" y="561138"/>
                  </a:cubicBezTo>
                  <a:cubicBezTo>
                    <a:pt x="394358" y="560591"/>
                    <a:pt x="395864" y="560454"/>
                    <a:pt x="397370" y="560454"/>
                  </a:cubicBezTo>
                  <a:cubicBezTo>
                    <a:pt x="402847" y="560454"/>
                    <a:pt x="407640" y="563877"/>
                    <a:pt x="409557" y="569080"/>
                  </a:cubicBezTo>
                  <a:cubicBezTo>
                    <a:pt x="410652" y="572366"/>
                    <a:pt x="410515" y="575790"/>
                    <a:pt x="409009" y="578939"/>
                  </a:cubicBezTo>
                  <a:cubicBezTo>
                    <a:pt x="407503" y="582088"/>
                    <a:pt x="404901" y="584416"/>
                    <a:pt x="401615" y="585512"/>
                  </a:cubicBezTo>
                  <a:cubicBezTo>
                    <a:pt x="369437" y="596877"/>
                    <a:pt x="335615" y="602628"/>
                    <a:pt x="301246" y="602628"/>
                  </a:cubicBezTo>
                  <a:close/>
                  <a:moveTo>
                    <a:pt x="176092" y="391071"/>
                  </a:moveTo>
                  <a:cubicBezTo>
                    <a:pt x="174175" y="391071"/>
                    <a:pt x="172395" y="391893"/>
                    <a:pt x="171162" y="393399"/>
                  </a:cubicBezTo>
                  <a:cubicBezTo>
                    <a:pt x="169930" y="394905"/>
                    <a:pt x="169519" y="396822"/>
                    <a:pt x="169793" y="398603"/>
                  </a:cubicBezTo>
                  <a:cubicBezTo>
                    <a:pt x="188142" y="491304"/>
                    <a:pt x="230453" y="558263"/>
                    <a:pt x="280158" y="573188"/>
                  </a:cubicBezTo>
                  <a:cubicBezTo>
                    <a:pt x="280706" y="573325"/>
                    <a:pt x="281391" y="573462"/>
                    <a:pt x="281938" y="573462"/>
                  </a:cubicBezTo>
                  <a:cubicBezTo>
                    <a:pt x="283308" y="573462"/>
                    <a:pt x="284540" y="573051"/>
                    <a:pt x="285636" y="572230"/>
                  </a:cubicBezTo>
                  <a:cubicBezTo>
                    <a:pt x="287279" y="570997"/>
                    <a:pt x="288237" y="569217"/>
                    <a:pt x="288237" y="567163"/>
                  </a:cubicBezTo>
                  <a:lnTo>
                    <a:pt x="288237" y="397370"/>
                  </a:lnTo>
                  <a:cubicBezTo>
                    <a:pt x="288237" y="393947"/>
                    <a:pt x="285362" y="391071"/>
                    <a:pt x="281938" y="391071"/>
                  </a:cubicBezTo>
                  <a:lnTo>
                    <a:pt x="175955" y="391071"/>
                  </a:lnTo>
                  <a:close/>
                  <a:moveTo>
                    <a:pt x="50253" y="391071"/>
                  </a:moveTo>
                  <a:cubicBezTo>
                    <a:pt x="48199" y="391071"/>
                    <a:pt x="46282" y="392030"/>
                    <a:pt x="45050" y="393810"/>
                  </a:cubicBezTo>
                  <a:cubicBezTo>
                    <a:pt x="43818" y="395590"/>
                    <a:pt x="43681" y="397644"/>
                    <a:pt x="44365" y="399698"/>
                  </a:cubicBezTo>
                  <a:cubicBezTo>
                    <a:pt x="71477" y="470080"/>
                    <a:pt x="126797" y="527043"/>
                    <a:pt x="196220" y="555798"/>
                  </a:cubicBezTo>
                  <a:cubicBezTo>
                    <a:pt x="197042" y="556072"/>
                    <a:pt x="197864" y="556209"/>
                    <a:pt x="198685" y="556209"/>
                  </a:cubicBezTo>
                  <a:cubicBezTo>
                    <a:pt x="200602" y="556209"/>
                    <a:pt x="202519" y="555387"/>
                    <a:pt x="203752" y="553744"/>
                  </a:cubicBezTo>
                  <a:cubicBezTo>
                    <a:pt x="205532" y="551416"/>
                    <a:pt x="205532" y="548267"/>
                    <a:pt x="203752" y="546076"/>
                  </a:cubicBezTo>
                  <a:cubicBezTo>
                    <a:pt x="174996" y="508694"/>
                    <a:pt x="153909" y="456935"/>
                    <a:pt x="143092" y="396275"/>
                  </a:cubicBezTo>
                  <a:cubicBezTo>
                    <a:pt x="142544" y="393262"/>
                    <a:pt x="139942" y="391071"/>
                    <a:pt x="136930" y="391071"/>
                  </a:cubicBezTo>
                  <a:lnTo>
                    <a:pt x="50116" y="391071"/>
                  </a:lnTo>
                  <a:close/>
                  <a:moveTo>
                    <a:pt x="170067" y="237299"/>
                  </a:moveTo>
                  <a:cubicBezTo>
                    <a:pt x="166917" y="237299"/>
                    <a:pt x="164179" y="239764"/>
                    <a:pt x="163768" y="242913"/>
                  </a:cubicBezTo>
                  <a:cubicBezTo>
                    <a:pt x="161577" y="262631"/>
                    <a:pt x="160345" y="282212"/>
                    <a:pt x="160345" y="301246"/>
                  </a:cubicBezTo>
                  <a:cubicBezTo>
                    <a:pt x="160345" y="320279"/>
                    <a:pt x="161440" y="339997"/>
                    <a:pt x="163768" y="359578"/>
                  </a:cubicBezTo>
                  <a:cubicBezTo>
                    <a:pt x="164179" y="362727"/>
                    <a:pt x="166780" y="365192"/>
                    <a:pt x="170067" y="365192"/>
                  </a:cubicBezTo>
                  <a:lnTo>
                    <a:pt x="282075" y="365192"/>
                  </a:lnTo>
                  <a:cubicBezTo>
                    <a:pt x="285499" y="365192"/>
                    <a:pt x="288374" y="362316"/>
                    <a:pt x="288374" y="358893"/>
                  </a:cubicBezTo>
                  <a:lnTo>
                    <a:pt x="288374" y="243598"/>
                  </a:lnTo>
                  <a:cubicBezTo>
                    <a:pt x="288374" y="240175"/>
                    <a:pt x="285499" y="237299"/>
                    <a:pt x="282075" y="237299"/>
                  </a:cubicBezTo>
                  <a:lnTo>
                    <a:pt x="170067" y="237299"/>
                  </a:lnTo>
                  <a:close/>
                  <a:moveTo>
                    <a:pt x="38477" y="237299"/>
                  </a:moveTo>
                  <a:cubicBezTo>
                    <a:pt x="35465" y="237299"/>
                    <a:pt x="33000" y="239353"/>
                    <a:pt x="32315" y="242229"/>
                  </a:cubicBezTo>
                  <a:cubicBezTo>
                    <a:pt x="27934" y="261947"/>
                    <a:pt x="25743" y="281801"/>
                    <a:pt x="25743" y="301246"/>
                  </a:cubicBezTo>
                  <a:cubicBezTo>
                    <a:pt x="25743" y="320690"/>
                    <a:pt x="27934" y="340544"/>
                    <a:pt x="32315" y="360262"/>
                  </a:cubicBezTo>
                  <a:cubicBezTo>
                    <a:pt x="33000" y="363138"/>
                    <a:pt x="35465" y="365192"/>
                    <a:pt x="38477" y="365192"/>
                  </a:cubicBezTo>
                  <a:lnTo>
                    <a:pt x="131179" y="365192"/>
                  </a:lnTo>
                  <a:cubicBezTo>
                    <a:pt x="132959" y="365192"/>
                    <a:pt x="134602" y="364370"/>
                    <a:pt x="135834" y="363138"/>
                  </a:cubicBezTo>
                  <a:cubicBezTo>
                    <a:pt x="137067" y="361768"/>
                    <a:pt x="137614" y="359988"/>
                    <a:pt x="137477" y="358208"/>
                  </a:cubicBezTo>
                  <a:cubicBezTo>
                    <a:pt x="135424" y="338764"/>
                    <a:pt x="134465" y="319594"/>
                    <a:pt x="134465" y="301246"/>
                  </a:cubicBezTo>
                  <a:cubicBezTo>
                    <a:pt x="134465" y="282897"/>
                    <a:pt x="135424" y="263590"/>
                    <a:pt x="137477" y="244283"/>
                  </a:cubicBezTo>
                  <a:cubicBezTo>
                    <a:pt x="137614" y="242503"/>
                    <a:pt x="137067" y="240723"/>
                    <a:pt x="135834" y="239353"/>
                  </a:cubicBezTo>
                  <a:cubicBezTo>
                    <a:pt x="134602" y="237984"/>
                    <a:pt x="132959" y="237299"/>
                    <a:pt x="131179" y="237299"/>
                  </a:cubicBezTo>
                  <a:lnTo>
                    <a:pt x="38477" y="237299"/>
                  </a:lnTo>
                  <a:close/>
                  <a:moveTo>
                    <a:pt x="403943" y="46282"/>
                  </a:moveTo>
                  <a:cubicBezTo>
                    <a:pt x="402026" y="46282"/>
                    <a:pt x="400109" y="47104"/>
                    <a:pt x="398876" y="48747"/>
                  </a:cubicBezTo>
                  <a:cubicBezTo>
                    <a:pt x="397096" y="51075"/>
                    <a:pt x="397096" y="54224"/>
                    <a:pt x="398876" y="56415"/>
                  </a:cubicBezTo>
                  <a:cubicBezTo>
                    <a:pt x="427632" y="93797"/>
                    <a:pt x="448719" y="145556"/>
                    <a:pt x="459536" y="206216"/>
                  </a:cubicBezTo>
                  <a:cubicBezTo>
                    <a:pt x="460084" y="209229"/>
                    <a:pt x="462686" y="211420"/>
                    <a:pt x="465698" y="211420"/>
                  </a:cubicBezTo>
                  <a:lnTo>
                    <a:pt x="552101" y="211420"/>
                  </a:lnTo>
                  <a:cubicBezTo>
                    <a:pt x="554155" y="211420"/>
                    <a:pt x="556072" y="210461"/>
                    <a:pt x="557304" y="208681"/>
                  </a:cubicBezTo>
                  <a:cubicBezTo>
                    <a:pt x="558537" y="206901"/>
                    <a:pt x="558673" y="204847"/>
                    <a:pt x="557989" y="202793"/>
                  </a:cubicBezTo>
                  <a:cubicBezTo>
                    <a:pt x="530877" y="132411"/>
                    <a:pt x="475557" y="75448"/>
                    <a:pt x="406134" y="46693"/>
                  </a:cubicBezTo>
                  <a:cubicBezTo>
                    <a:pt x="405312" y="46419"/>
                    <a:pt x="404491" y="46145"/>
                    <a:pt x="403669" y="46145"/>
                  </a:cubicBezTo>
                  <a:close/>
                  <a:moveTo>
                    <a:pt x="320416" y="29029"/>
                  </a:moveTo>
                  <a:cubicBezTo>
                    <a:pt x="319046" y="29029"/>
                    <a:pt x="317814" y="29440"/>
                    <a:pt x="316719" y="30261"/>
                  </a:cubicBezTo>
                  <a:cubicBezTo>
                    <a:pt x="315075" y="31494"/>
                    <a:pt x="314117" y="33274"/>
                    <a:pt x="314117" y="35328"/>
                  </a:cubicBezTo>
                  <a:lnTo>
                    <a:pt x="314117" y="205121"/>
                  </a:lnTo>
                  <a:cubicBezTo>
                    <a:pt x="314117" y="208544"/>
                    <a:pt x="316992" y="211420"/>
                    <a:pt x="320416" y="211420"/>
                  </a:cubicBezTo>
                  <a:lnTo>
                    <a:pt x="426399" y="211420"/>
                  </a:lnTo>
                  <a:cubicBezTo>
                    <a:pt x="428316" y="211420"/>
                    <a:pt x="430096" y="210598"/>
                    <a:pt x="431329" y="209092"/>
                  </a:cubicBezTo>
                  <a:cubicBezTo>
                    <a:pt x="432561" y="207586"/>
                    <a:pt x="432972" y="205669"/>
                    <a:pt x="432698" y="203888"/>
                  </a:cubicBezTo>
                  <a:cubicBezTo>
                    <a:pt x="414350" y="111187"/>
                    <a:pt x="372038" y="44228"/>
                    <a:pt x="322333" y="29303"/>
                  </a:cubicBezTo>
                  <a:cubicBezTo>
                    <a:pt x="321785" y="29166"/>
                    <a:pt x="321100" y="29029"/>
                    <a:pt x="320553" y="29029"/>
                  </a:cubicBezTo>
                  <a:close/>
                  <a:moveTo>
                    <a:pt x="281938" y="29029"/>
                  </a:moveTo>
                  <a:cubicBezTo>
                    <a:pt x="281938" y="29029"/>
                    <a:pt x="280706" y="29029"/>
                    <a:pt x="280158" y="29303"/>
                  </a:cubicBezTo>
                  <a:cubicBezTo>
                    <a:pt x="230453" y="44228"/>
                    <a:pt x="188142" y="111187"/>
                    <a:pt x="169793" y="203888"/>
                  </a:cubicBezTo>
                  <a:cubicBezTo>
                    <a:pt x="169382" y="205805"/>
                    <a:pt x="169793" y="207722"/>
                    <a:pt x="171162" y="209092"/>
                  </a:cubicBezTo>
                  <a:cubicBezTo>
                    <a:pt x="172395" y="210598"/>
                    <a:pt x="174175" y="211420"/>
                    <a:pt x="176092" y="211420"/>
                  </a:cubicBezTo>
                  <a:lnTo>
                    <a:pt x="282075" y="211420"/>
                  </a:lnTo>
                  <a:cubicBezTo>
                    <a:pt x="285499" y="211420"/>
                    <a:pt x="288374" y="208544"/>
                    <a:pt x="288374" y="205121"/>
                  </a:cubicBezTo>
                  <a:lnTo>
                    <a:pt x="288374" y="35328"/>
                  </a:lnTo>
                  <a:cubicBezTo>
                    <a:pt x="288374" y="33274"/>
                    <a:pt x="287416" y="31494"/>
                    <a:pt x="285772" y="30261"/>
                  </a:cubicBezTo>
                  <a:cubicBezTo>
                    <a:pt x="284677" y="29440"/>
                    <a:pt x="283308" y="29029"/>
                    <a:pt x="282075" y="29029"/>
                  </a:cubicBezTo>
                  <a:close/>
                  <a:moveTo>
                    <a:pt x="198411" y="46282"/>
                  </a:moveTo>
                  <a:cubicBezTo>
                    <a:pt x="197590" y="46282"/>
                    <a:pt x="196768" y="46419"/>
                    <a:pt x="195947" y="46830"/>
                  </a:cubicBezTo>
                  <a:cubicBezTo>
                    <a:pt x="126523" y="75585"/>
                    <a:pt x="71203" y="132548"/>
                    <a:pt x="44091" y="202930"/>
                  </a:cubicBezTo>
                  <a:cubicBezTo>
                    <a:pt x="43407" y="204847"/>
                    <a:pt x="43544" y="207038"/>
                    <a:pt x="44776" y="208818"/>
                  </a:cubicBezTo>
                  <a:cubicBezTo>
                    <a:pt x="46008" y="210461"/>
                    <a:pt x="47925" y="211557"/>
                    <a:pt x="49979" y="211557"/>
                  </a:cubicBezTo>
                  <a:lnTo>
                    <a:pt x="136382" y="211557"/>
                  </a:lnTo>
                  <a:cubicBezTo>
                    <a:pt x="139395" y="211557"/>
                    <a:pt x="141996" y="209366"/>
                    <a:pt x="142544" y="206353"/>
                  </a:cubicBezTo>
                  <a:cubicBezTo>
                    <a:pt x="153361" y="145693"/>
                    <a:pt x="174449" y="93934"/>
                    <a:pt x="203204" y="56552"/>
                  </a:cubicBezTo>
                  <a:cubicBezTo>
                    <a:pt x="204984" y="54224"/>
                    <a:pt x="204984" y="51075"/>
                    <a:pt x="203204" y="48884"/>
                  </a:cubicBezTo>
                  <a:cubicBezTo>
                    <a:pt x="201971" y="47241"/>
                    <a:pt x="200054" y="46419"/>
                    <a:pt x="198137" y="46419"/>
                  </a:cubicBezTo>
                  <a:close/>
                </a:path>
              </a:pathLst>
            </a:custGeom>
            <a:grpFill/>
            <a:ln w="13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5575F05-B4E5-63BB-C788-C363BA6F41FB}"/>
                </a:ext>
              </a:extLst>
            </p:cNvPr>
            <p:cNvSpPr/>
            <p:nvPr/>
          </p:nvSpPr>
          <p:spPr>
            <a:xfrm>
              <a:off x="5366078" y="3099651"/>
              <a:ext cx="256435" cy="256606"/>
            </a:xfrm>
            <a:custGeom>
              <a:avLst/>
              <a:gdLst>
                <a:gd name="connsiteX0" fmla="*/ 243598 w 256435"/>
                <a:gd name="connsiteY0" fmla="*/ 256606 h 256606"/>
                <a:gd name="connsiteX1" fmla="*/ 234424 w 256435"/>
                <a:gd name="connsiteY1" fmla="*/ 252772 h 256606"/>
                <a:gd name="connsiteX2" fmla="*/ 163768 w 256435"/>
                <a:gd name="connsiteY2" fmla="*/ 182117 h 256606"/>
                <a:gd name="connsiteX3" fmla="*/ 159249 w 256435"/>
                <a:gd name="connsiteY3" fmla="*/ 180200 h 256606"/>
                <a:gd name="connsiteX4" fmla="*/ 155689 w 256435"/>
                <a:gd name="connsiteY4" fmla="*/ 181295 h 256606"/>
                <a:gd name="connsiteX5" fmla="*/ 99411 w 256435"/>
                <a:gd name="connsiteY5" fmla="*/ 198822 h 256606"/>
                <a:gd name="connsiteX6" fmla="*/ 0 w 256435"/>
                <a:gd name="connsiteY6" fmla="*/ 99411 h 256606"/>
                <a:gd name="connsiteX7" fmla="*/ 99411 w 256435"/>
                <a:gd name="connsiteY7" fmla="*/ 0 h 256606"/>
                <a:gd name="connsiteX8" fmla="*/ 198822 w 256435"/>
                <a:gd name="connsiteY8" fmla="*/ 99411 h 256606"/>
                <a:gd name="connsiteX9" fmla="*/ 181295 w 256435"/>
                <a:gd name="connsiteY9" fmla="*/ 155689 h 256606"/>
                <a:gd name="connsiteX10" fmla="*/ 181980 w 256435"/>
                <a:gd name="connsiteY10" fmla="*/ 163768 h 256606"/>
                <a:gd name="connsiteX11" fmla="*/ 252635 w 256435"/>
                <a:gd name="connsiteY11" fmla="*/ 234424 h 256606"/>
                <a:gd name="connsiteX12" fmla="*/ 252635 w 256435"/>
                <a:gd name="connsiteY12" fmla="*/ 252635 h 256606"/>
                <a:gd name="connsiteX13" fmla="*/ 243461 w 256435"/>
                <a:gd name="connsiteY13" fmla="*/ 256469 h 256606"/>
                <a:gd name="connsiteX14" fmla="*/ 99411 w 256435"/>
                <a:gd name="connsiteY14" fmla="*/ 25880 h 256606"/>
                <a:gd name="connsiteX15" fmla="*/ 25880 w 256435"/>
                <a:gd name="connsiteY15" fmla="*/ 99411 h 256606"/>
                <a:gd name="connsiteX16" fmla="*/ 99411 w 256435"/>
                <a:gd name="connsiteY16" fmla="*/ 172942 h 256606"/>
                <a:gd name="connsiteX17" fmla="*/ 172942 w 256435"/>
                <a:gd name="connsiteY17" fmla="*/ 99411 h 256606"/>
                <a:gd name="connsiteX18" fmla="*/ 99411 w 256435"/>
                <a:gd name="connsiteY18" fmla="*/ 25880 h 25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6435" h="256606">
                  <a:moveTo>
                    <a:pt x="243598" y="256606"/>
                  </a:moveTo>
                  <a:cubicBezTo>
                    <a:pt x="240175" y="256606"/>
                    <a:pt x="236889" y="255237"/>
                    <a:pt x="234424" y="252772"/>
                  </a:cubicBezTo>
                  <a:lnTo>
                    <a:pt x="163768" y="182117"/>
                  </a:lnTo>
                  <a:cubicBezTo>
                    <a:pt x="162536" y="180884"/>
                    <a:pt x="160892" y="180200"/>
                    <a:pt x="159249" y="180200"/>
                  </a:cubicBezTo>
                  <a:cubicBezTo>
                    <a:pt x="158017" y="180200"/>
                    <a:pt x="156785" y="180610"/>
                    <a:pt x="155689" y="181295"/>
                  </a:cubicBezTo>
                  <a:cubicBezTo>
                    <a:pt x="138984" y="192797"/>
                    <a:pt x="119540" y="198822"/>
                    <a:pt x="99411" y="198822"/>
                  </a:cubicBezTo>
                  <a:cubicBezTo>
                    <a:pt x="44639" y="198822"/>
                    <a:pt x="0" y="154183"/>
                    <a:pt x="0" y="99411"/>
                  </a:cubicBezTo>
                  <a:cubicBezTo>
                    <a:pt x="0" y="44639"/>
                    <a:pt x="44639" y="0"/>
                    <a:pt x="99411" y="0"/>
                  </a:cubicBezTo>
                  <a:cubicBezTo>
                    <a:pt x="154183" y="0"/>
                    <a:pt x="198822" y="44639"/>
                    <a:pt x="198822" y="99411"/>
                  </a:cubicBezTo>
                  <a:cubicBezTo>
                    <a:pt x="198822" y="119540"/>
                    <a:pt x="192797" y="138984"/>
                    <a:pt x="181295" y="155689"/>
                  </a:cubicBezTo>
                  <a:cubicBezTo>
                    <a:pt x="179515" y="158154"/>
                    <a:pt x="179926" y="161577"/>
                    <a:pt x="181980" y="163768"/>
                  </a:cubicBezTo>
                  <a:lnTo>
                    <a:pt x="252635" y="234424"/>
                  </a:lnTo>
                  <a:cubicBezTo>
                    <a:pt x="257702" y="239490"/>
                    <a:pt x="257702" y="247706"/>
                    <a:pt x="252635" y="252635"/>
                  </a:cubicBezTo>
                  <a:cubicBezTo>
                    <a:pt x="250171" y="255100"/>
                    <a:pt x="246884" y="256469"/>
                    <a:pt x="243461" y="256469"/>
                  </a:cubicBezTo>
                  <a:close/>
                  <a:moveTo>
                    <a:pt x="99411" y="25880"/>
                  </a:moveTo>
                  <a:cubicBezTo>
                    <a:pt x="58880" y="25880"/>
                    <a:pt x="25880" y="58880"/>
                    <a:pt x="25880" y="99411"/>
                  </a:cubicBezTo>
                  <a:cubicBezTo>
                    <a:pt x="25880" y="139942"/>
                    <a:pt x="58880" y="172942"/>
                    <a:pt x="99411" y="172942"/>
                  </a:cubicBezTo>
                  <a:cubicBezTo>
                    <a:pt x="139942" y="172942"/>
                    <a:pt x="172942" y="139942"/>
                    <a:pt x="172942" y="99411"/>
                  </a:cubicBezTo>
                  <a:cubicBezTo>
                    <a:pt x="172942" y="58880"/>
                    <a:pt x="139942" y="25880"/>
                    <a:pt x="99411" y="25880"/>
                  </a:cubicBezTo>
                  <a:close/>
                </a:path>
              </a:pathLst>
            </a:custGeom>
            <a:grpFill/>
            <a:ln w="13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487FEFD0-DACC-117F-37D6-BC59C32311CC}"/>
              </a:ext>
            </a:extLst>
          </p:cNvPr>
          <p:cNvGrpSpPr/>
          <p:nvPr/>
        </p:nvGrpSpPr>
        <p:grpSpPr>
          <a:xfrm>
            <a:off x="3797914" y="6073435"/>
            <a:ext cx="813883" cy="813780"/>
            <a:chOff x="5886449" y="3219450"/>
            <a:chExt cx="419153" cy="419100"/>
          </a:xfrm>
          <a:solidFill>
            <a:schemeClr val="bg2"/>
          </a:solidFill>
        </p:grpSpPr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DAF591D8-2ED9-A3F0-12D7-4B169BDD8AFA}"/>
                </a:ext>
              </a:extLst>
            </p:cNvPr>
            <p:cNvSpPr/>
            <p:nvPr/>
          </p:nvSpPr>
          <p:spPr>
            <a:xfrm>
              <a:off x="5886449" y="3219450"/>
              <a:ext cx="419153" cy="419100"/>
            </a:xfrm>
            <a:custGeom>
              <a:avLst/>
              <a:gdLst>
                <a:gd name="connsiteX0" fmla="*/ 381095 w 419153"/>
                <a:gd name="connsiteY0" fmla="*/ 419100 h 419100"/>
                <a:gd name="connsiteX1" fmla="*/ 356045 w 419153"/>
                <a:gd name="connsiteY1" fmla="*/ 408813 h 419100"/>
                <a:gd name="connsiteX2" fmla="*/ 243364 w 419153"/>
                <a:gd name="connsiteY2" fmla="*/ 296132 h 419100"/>
                <a:gd name="connsiteX3" fmla="*/ 242983 w 419153"/>
                <a:gd name="connsiteY3" fmla="*/ 295561 h 419100"/>
                <a:gd name="connsiteX4" fmla="*/ 242316 w 419153"/>
                <a:gd name="connsiteY4" fmla="*/ 294513 h 419100"/>
                <a:gd name="connsiteX5" fmla="*/ 238697 w 419153"/>
                <a:gd name="connsiteY5" fmla="*/ 292608 h 419100"/>
                <a:gd name="connsiteX6" fmla="*/ 236506 w 419153"/>
                <a:gd name="connsiteY6" fmla="*/ 293180 h 419100"/>
                <a:gd name="connsiteX7" fmla="*/ 157353 w 419153"/>
                <a:gd name="connsiteY7" fmla="*/ 314611 h 419100"/>
                <a:gd name="connsiteX8" fmla="*/ 46006 w 419153"/>
                <a:gd name="connsiteY8" fmla="*/ 268605 h 419100"/>
                <a:gd name="connsiteX9" fmla="*/ 46006 w 419153"/>
                <a:gd name="connsiteY9" fmla="*/ 46006 h 419100"/>
                <a:gd name="connsiteX10" fmla="*/ 157353 w 419153"/>
                <a:gd name="connsiteY10" fmla="*/ 0 h 419100"/>
                <a:gd name="connsiteX11" fmla="*/ 268700 w 419153"/>
                <a:gd name="connsiteY11" fmla="*/ 46006 h 419100"/>
                <a:gd name="connsiteX12" fmla="*/ 293275 w 419153"/>
                <a:gd name="connsiteY12" fmla="*/ 236506 h 419100"/>
                <a:gd name="connsiteX13" fmla="*/ 294608 w 419153"/>
                <a:gd name="connsiteY13" fmla="*/ 242411 h 419100"/>
                <a:gd name="connsiteX14" fmla="*/ 295561 w 419153"/>
                <a:gd name="connsiteY14" fmla="*/ 242983 h 419100"/>
                <a:gd name="connsiteX15" fmla="*/ 296132 w 419153"/>
                <a:gd name="connsiteY15" fmla="*/ 243269 h 419100"/>
                <a:gd name="connsiteX16" fmla="*/ 408908 w 419153"/>
                <a:gd name="connsiteY16" fmla="*/ 356045 h 419100"/>
                <a:gd name="connsiteX17" fmla="*/ 407956 w 419153"/>
                <a:gd name="connsiteY17" fmla="*/ 407861 h 419100"/>
                <a:gd name="connsiteX18" fmla="*/ 381953 w 419153"/>
                <a:gd name="connsiteY18" fmla="*/ 419100 h 419100"/>
                <a:gd name="connsiteX19" fmla="*/ 381191 w 419153"/>
                <a:gd name="connsiteY19" fmla="*/ 419100 h 419100"/>
                <a:gd name="connsiteX20" fmla="*/ 381095 w 419153"/>
                <a:gd name="connsiteY20" fmla="*/ 419100 h 419100"/>
                <a:gd name="connsiteX21" fmla="*/ 313468 w 419153"/>
                <a:gd name="connsiteY21" fmla="*/ 292227 h 419100"/>
                <a:gd name="connsiteX22" fmla="*/ 292227 w 419153"/>
                <a:gd name="connsiteY22" fmla="*/ 313468 h 419100"/>
                <a:gd name="connsiteX23" fmla="*/ 290989 w 419153"/>
                <a:gd name="connsiteY23" fmla="*/ 316611 h 419100"/>
                <a:gd name="connsiteX24" fmla="*/ 292227 w 419153"/>
                <a:gd name="connsiteY24" fmla="*/ 319754 h 419100"/>
                <a:gd name="connsiteX25" fmla="*/ 368808 w 419153"/>
                <a:gd name="connsiteY25" fmla="*/ 396240 h 419100"/>
                <a:gd name="connsiteX26" fmla="*/ 381286 w 419153"/>
                <a:gd name="connsiteY26" fmla="*/ 401288 h 419100"/>
                <a:gd name="connsiteX27" fmla="*/ 381667 w 419153"/>
                <a:gd name="connsiteY27" fmla="*/ 401288 h 419100"/>
                <a:gd name="connsiteX28" fmla="*/ 395288 w 419153"/>
                <a:gd name="connsiteY28" fmla="*/ 395288 h 419100"/>
                <a:gd name="connsiteX29" fmla="*/ 396240 w 419153"/>
                <a:gd name="connsiteY29" fmla="*/ 368808 h 419100"/>
                <a:gd name="connsiteX30" fmla="*/ 319659 w 419153"/>
                <a:gd name="connsiteY30" fmla="*/ 292227 h 419100"/>
                <a:gd name="connsiteX31" fmla="*/ 316516 w 419153"/>
                <a:gd name="connsiteY31" fmla="*/ 290989 h 419100"/>
                <a:gd name="connsiteX32" fmla="*/ 313373 w 419153"/>
                <a:gd name="connsiteY32" fmla="*/ 292227 h 419100"/>
                <a:gd name="connsiteX33" fmla="*/ 281654 w 419153"/>
                <a:gd name="connsiteY33" fmla="*/ 256318 h 419100"/>
                <a:gd name="connsiteX34" fmla="*/ 278511 w 419153"/>
                <a:gd name="connsiteY34" fmla="*/ 257937 h 419100"/>
                <a:gd name="connsiteX35" fmla="*/ 268700 w 419153"/>
                <a:gd name="connsiteY35" fmla="*/ 268796 h 419100"/>
                <a:gd name="connsiteX36" fmla="*/ 257842 w 419153"/>
                <a:gd name="connsiteY36" fmla="*/ 278606 h 419100"/>
                <a:gd name="connsiteX37" fmla="*/ 256223 w 419153"/>
                <a:gd name="connsiteY37" fmla="*/ 281750 h 419100"/>
                <a:gd name="connsiteX38" fmla="*/ 257461 w 419153"/>
                <a:gd name="connsiteY38" fmla="*/ 285083 h 419100"/>
                <a:gd name="connsiteX39" fmla="*/ 273272 w 419153"/>
                <a:gd name="connsiteY39" fmla="*/ 300800 h 419100"/>
                <a:gd name="connsiteX40" fmla="*/ 276416 w 419153"/>
                <a:gd name="connsiteY40" fmla="*/ 302038 h 419100"/>
                <a:gd name="connsiteX41" fmla="*/ 279559 w 419153"/>
                <a:gd name="connsiteY41" fmla="*/ 300704 h 419100"/>
                <a:gd name="connsiteX42" fmla="*/ 300800 w 419153"/>
                <a:gd name="connsiteY42" fmla="*/ 279464 h 419100"/>
                <a:gd name="connsiteX43" fmla="*/ 302038 w 419153"/>
                <a:gd name="connsiteY43" fmla="*/ 276320 h 419100"/>
                <a:gd name="connsiteX44" fmla="*/ 300800 w 419153"/>
                <a:gd name="connsiteY44" fmla="*/ 273177 h 419100"/>
                <a:gd name="connsiteX45" fmla="*/ 284988 w 419153"/>
                <a:gd name="connsiteY45" fmla="*/ 257366 h 419100"/>
                <a:gd name="connsiteX46" fmla="*/ 281845 w 419153"/>
                <a:gd name="connsiteY46" fmla="*/ 256127 h 419100"/>
                <a:gd name="connsiteX47" fmla="*/ 281654 w 419153"/>
                <a:gd name="connsiteY47" fmla="*/ 256127 h 419100"/>
                <a:gd name="connsiteX48" fmla="*/ 58769 w 419153"/>
                <a:gd name="connsiteY48" fmla="*/ 58769 h 419100"/>
                <a:gd name="connsiteX49" fmla="*/ 18002 w 419153"/>
                <a:gd name="connsiteY49" fmla="*/ 157353 h 419100"/>
                <a:gd name="connsiteX50" fmla="*/ 58769 w 419153"/>
                <a:gd name="connsiteY50" fmla="*/ 255937 h 419100"/>
                <a:gd name="connsiteX51" fmla="*/ 157353 w 419153"/>
                <a:gd name="connsiteY51" fmla="*/ 296704 h 419100"/>
                <a:gd name="connsiteX52" fmla="*/ 255937 w 419153"/>
                <a:gd name="connsiteY52" fmla="*/ 255937 h 419100"/>
                <a:gd name="connsiteX53" fmla="*/ 255937 w 419153"/>
                <a:gd name="connsiteY53" fmla="*/ 58674 h 419100"/>
                <a:gd name="connsiteX54" fmla="*/ 157353 w 419153"/>
                <a:gd name="connsiteY54" fmla="*/ 17907 h 419100"/>
                <a:gd name="connsiteX55" fmla="*/ 58769 w 419153"/>
                <a:gd name="connsiteY55" fmla="*/ 58674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19153" h="419100">
                  <a:moveTo>
                    <a:pt x="381095" y="419100"/>
                  </a:moveTo>
                  <a:cubicBezTo>
                    <a:pt x="371570" y="419100"/>
                    <a:pt x="362712" y="415481"/>
                    <a:pt x="356045" y="408813"/>
                  </a:cubicBezTo>
                  <a:lnTo>
                    <a:pt x="243364" y="296132"/>
                  </a:lnTo>
                  <a:cubicBezTo>
                    <a:pt x="243364" y="296132"/>
                    <a:pt x="243173" y="295751"/>
                    <a:pt x="242983" y="295561"/>
                  </a:cubicBezTo>
                  <a:cubicBezTo>
                    <a:pt x="242792" y="295180"/>
                    <a:pt x="242602" y="294894"/>
                    <a:pt x="242316" y="294513"/>
                  </a:cubicBezTo>
                  <a:cubicBezTo>
                    <a:pt x="241459" y="293275"/>
                    <a:pt x="240125" y="292608"/>
                    <a:pt x="238697" y="292608"/>
                  </a:cubicBezTo>
                  <a:cubicBezTo>
                    <a:pt x="237935" y="292608"/>
                    <a:pt x="237173" y="292799"/>
                    <a:pt x="236506" y="293180"/>
                  </a:cubicBezTo>
                  <a:cubicBezTo>
                    <a:pt x="212408" y="307181"/>
                    <a:pt x="184976" y="314611"/>
                    <a:pt x="157353" y="314611"/>
                  </a:cubicBezTo>
                  <a:cubicBezTo>
                    <a:pt x="115253" y="314611"/>
                    <a:pt x="75724" y="298228"/>
                    <a:pt x="46006" y="268605"/>
                  </a:cubicBezTo>
                  <a:cubicBezTo>
                    <a:pt x="-15335" y="207264"/>
                    <a:pt x="-15335" y="107442"/>
                    <a:pt x="46006" y="46006"/>
                  </a:cubicBezTo>
                  <a:cubicBezTo>
                    <a:pt x="75724" y="16383"/>
                    <a:pt x="115253" y="0"/>
                    <a:pt x="157353" y="0"/>
                  </a:cubicBezTo>
                  <a:cubicBezTo>
                    <a:pt x="199454" y="0"/>
                    <a:pt x="238982" y="16383"/>
                    <a:pt x="268700" y="46006"/>
                  </a:cubicBezTo>
                  <a:cubicBezTo>
                    <a:pt x="319088" y="96393"/>
                    <a:pt x="329184" y="174689"/>
                    <a:pt x="293275" y="236506"/>
                  </a:cubicBezTo>
                  <a:cubicBezTo>
                    <a:pt x="292132" y="238506"/>
                    <a:pt x="292703" y="241078"/>
                    <a:pt x="294608" y="242411"/>
                  </a:cubicBezTo>
                  <a:cubicBezTo>
                    <a:pt x="294894" y="242602"/>
                    <a:pt x="295275" y="242792"/>
                    <a:pt x="295561" y="242983"/>
                  </a:cubicBezTo>
                  <a:cubicBezTo>
                    <a:pt x="295751" y="243078"/>
                    <a:pt x="295942" y="243173"/>
                    <a:pt x="296132" y="243269"/>
                  </a:cubicBezTo>
                  <a:lnTo>
                    <a:pt x="408908" y="356045"/>
                  </a:lnTo>
                  <a:cubicBezTo>
                    <a:pt x="422910" y="370046"/>
                    <a:pt x="422529" y="393383"/>
                    <a:pt x="407956" y="407861"/>
                  </a:cubicBezTo>
                  <a:cubicBezTo>
                    <a:pt x="401003" y="414814"/>
                    <a:pt x="391763" y="418814"/>
                    <a:pt x="381953" y="419100"/>
                  </a:cubicBezTo>
                  <a:cubicBezTo>
                    <a:pt x="381667" y="419100"/>
                    <a:pt x="381476" y="419100"/>
                    <a:pt x="381191" y="419100"/>
                  </a:cubicBezTo>
                  <a:lnTo>
                    <a:pt x="381095" y="419100"/>
                  </a:lnTo>
                  <a:close/>
                  <a:moveTo>
                    <a:pt x="313468" y="292227"/>
                  </a:moveTo>
                  <a:lnTo>
                    <a:pt x="292227" y="313468"/>
                  </a:lnTo>
                  <a:cubicBezTo>
                    <a:pt x="291370" y="314325"/>
                    <a:pt x="290989" y="315373"/>
                    <a:pt x="290989" y="316611"/>
                  </a:cubicBezTo>
                  <a:cubicBezTo>
                    <a:pt x="290989" y="317849"/>
                    <a:pt x="291465" y="318897"/>
                    <a:pt x="292227" y="319754"/>
                  </a:cubicBezTo>
                  <a:lnTo>
                    <a:pt x="368808" y="396240"/>
                  </a:lnTo>
                  <a:cubicBezTo>
                    <a:pt x="371856" y="399288"/>
                    <a:pt x="376047" y="401003"/>
                    <a:pt x="381286" y="401288"/>
                  </a:cubicBezTo>
                  <a:cubicBezTo>
                    <a:pt x="381286" y="401288"/>
                    <a:pt x="381572" y="401288"/>
                    <a:pt x="381667" y="401288"/>
                  </a:cubicBezTo>
                  <a:cubicBezTo>
                    <a:pt x="386715" y="401193"/>
                    <a:pt x="391573" y="399002"/>
                    <a:pt x="395288" y="395288"/>
                  </a:cubicBezTo>
                  <a:cubicBezTo>
                    <a:pt x="402812" y="387763"/>
                    <a:pt x="403289" y="375857"/>
                    <a:pt x="396240" y="368808"/>
                  </a:cubicBezTo>
                  <a:lnTo>
                    <a:pt x="319659" y="292227"/>
                  </a:lnTo>
                  <a:cubicBezTo>
                    <a:pt x="318802" y="291370"/>
                    <a:pt x="317754" y="290989"/>
                    <a:pt x="316516" y="290989"/>
                  </a:cubicBezTo>
                  <a:cubicBezTo>
                    <a:pt x="315278" y="290989"/>
                    <a:pt x="314230" y="291465"/>
                    <a:pt x="313373" y="292227"/>
                  </a:cubicBezTo>
                  <a:close/>
                  <a:moveTo>
                    <a:pt x="281654" y="256318"/>
                  </a:moveTo>
                  <a:cubicBezTo>
                    <a:pt x="280416" y="256318"/>
                    <a:pt x="279273" y="256985"/>
                    <a:pt x="278511" y="257937"/>
                  </a:cubicBezTo>
                  <a:cubicBezTo>
                    <a:pt x="274987" y="262128"/>
                    <a:pt x="271844" y="265652"/>
                    <a:pt x="268700" y="268796"/>
                  </a:cubicBezTo>
                  <a:cubicBezTo>
                    <a:pt x="265557" y="271939"/>
                    <a:pt x="262033" y="275177"/>
                    <a:pt x="257842" y="278606"/>
                  </a:cubicBezTo>
                  <a:cubicBezTo>
                    <a:pt x="256889" y="279368"/>
                    <a:pt x="256318" y="280511"/>
                    <a:pt x="256223" y="281750"/>
                  </a:cubicBezTo>
                  <a:cubicBezTo>
                    <a:pt x="256223" y="282988"/>
                    <a:pt x="256604" y="284226"/>
                    <a:pt x="257461" y="285083"/>
                  </a:cubicBezTo>
                  <a:lnTo>
                    <a:pt x="273272" y="300800"/>
                  </a:lnTo>
                  <a:cubicBezTo>
                    <a:pt x="274130" y="301657"/>
                    <a:pt x="275273" y="302038"/>
                    <a:pt x="276416" y="302038"/>
                  </a:cubicBezTo>
                  <a:cubicBezTo>
                    <a:pt x="277559" y="302038"/>
                    <a:pt x="278702" y="301562"/>
                    <a:pt x="279559" y="300704"/>
                  </a:cubicBezTo>
                  <a:lnTo>
                    <a:pt x="300800" y="279464"/>
                  </a:lnTo>
                  <a:cubicBezTo>
                    <a:pt x="301657" y="278606"/>
                    <a:pt x="302038" y="277559"/>
                    <a:pt x="302038" y="276320"/>
                  </a:cubicBezTo>
                  <a:cubicBezTo>
                    <a:pt x="302038" y="275082"/>
                    <a:pt x="301562" y="274034"/>
                    <a:pt x="300800" y="273177"/>
                  </a:cubicBezTo>
                  <a:lnTo>
                    <a:pt x="284988" y="257366"/>
                  </a:lnTo>
                  <a:cubicBezTo>
                    <a:pt x="284131" y="256508"/>
                    <a:pt x="283083" y="256127"/>
                    <a:pt x="281845" y="256127"/>
                  </a:cubicBezTo>
                  <a:cubicBezTo>
                    <a:pt x="281845" y="256127"/>
                    <a:pt x="281750" y="256127"/>
                    <a:pt x="281654" y="256127"/>
                  </a:cubicBezTo>
                  <a:close/>
                  <a:moveTo>
                    <a:pt x="58769" y="58769"/>
                  </a:moveTo>
                  <a:cubicBezTo>
                    <a:pt x="32480" y="85058"/>
                    <a:pt x="18002" y="120110"/>
                    <a:pt x="18002" y="157353"/>
                  </a:cubicBezTo>
                  <a:cubicBezTo>
                    <a:pt x="18002" y="194596"/>
                    <a:pt x="32480" y="229648"/>
                    <a:pt x="58769" y="255937"/>
                  </a:cubicBezTo>
                  <a:cubicBezTo>
                    <a:pt x="85058" y="282226"/>
                    <a:pt x="120110" y="296704"/>
                    <a:pt x="157353" y="296704"/>
                  </a:cubicBezTo>
                  <a:cubicBezTo>
                    <a:pt x="194596" y="296704"/>
                    <a:pt x="229648" y="282226"/>
                    <a:pt x="255937" y="255937"/>
                  </a:cubicBezTo>
                  <a:cubicBezTo>
                    <a:pt x="310325" y="201549"/>
                    <a:pt x="310325" y="113062"/>
                    <a:pt x="255937" y="58674"/>
                  </a:cubicBezTo>
                  <a:cubicBezTo>
                    <a:pt x="229648" y="32385"/>
                    <a:pt x="194596" y="17907"/>
                    <a:pt x="157353" y="17907"/>
                  </a:cubicBezTo>
                  <a:cubicBezTo>
                    <a:pt x="120110" y="17907"/>
                    <a:pt x="85058" y="32385"/>
                    <a:pt x="58769" y="58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886008C-2F28-7BD9-F2CB-0D6FA3208050}"/>
                </a:ext>
              </a:extLst>
            </p:cNvPr>
            <p:cNvSpPr/>
            <p:nvPr/>
          </p:nvSpPr>
          <p:spPr>
            <a:xfrm>
              <a:off x="5940266" y="3273170"/>
              <a:ext cx="207073" cy="207073"/>
            </a:xfrm>
            <a:custGeom>
              <a:avLst/>
              <a:gdLst>
                <a:gd name="connsiteX0" fmla="*/ 30289 w 207073"/>
                <a:gd name="connsiteY0" fmla="*/ 176784 h 207073"/>
                <a:gd name="connsiteX1" fmla="*/ 0 w 207073"/>
                <a:gd name="connsiteY1" fmla="*/ 103537 h 207073"/>
                <a:gd name="connsiteX2" fmla="*/ 30289 w 207073"/>
                <a:gd name="connsiteY2" fmla="*/ 30289 h 207073"/>
                <a:gd name="connsiteX3" fmla="*/ 103537 w 207073"/>
                <a:gd name="connsiteY3" fmla="*/ 0 h 207073"/>
                <a:gd name="connsiteX4" fmla="*/ 176784 w 207073"/>
                <a:gd name="connsiteY4" fmla="*/ 30289 h 207073"/>
                <a:gd name="connsiteX5" fmla="*/ 207074 w 207073"/>
                <a:gd name="connsiteY5" fmla="*/ 103537 h 207073"/>
                <a:gd name="connsiteX6" fmla="*/ 176784 w 207073"/>
                <a:gd name="connsiteY6" fmla="*/ 176784 h 207073"/>
                <a:gd name="connsiteX7" fmla="*/ 103537 w 207073"/>
                <a:gd name="connsiteY7" fmla="*/ 207074 h 207073"/>
                <a:gd name="connsiteX8" fmla="*/ 30289 w 207073"/>
                <a:gd name="connsiteY8" fmla="*/ 176784 h 207073"/>
                <a:gd name="connsiteX9" fmla="*/ 42958 w 207073"/>
                <a:gd name="connsiteY9" fmla="*/ 43053 h 207073"/>
                <a:gd name="connsiteX10" fmla="*/ 17907 w 207073"/>
                <a:gd name="connsiteY10" fmla="*/ 103537 h 207073"/>
                <a:gd name="connsiteX11" fmla="*/ 42958 w 207073"/>
                <a:gd name="connsiteY11" fmla="*/ 164021 h 207073"/>
                <a:gd name="connsiteX12" fmla="*/ 103442 w 207073"/>
                <a:gd name="connsiteY12" fmla="*/ 189071 h 207073"/>
                <a:gd name="connsiteX13" fmla="*/ 163925 w 207073"/>
                <a:gd name="connsiteY13" fmla="*/ 164021 h 207073"/>
                <a:gd name="connsiteX14" fmla="*/ 188976 w 207073"/>
                <a:gd name="connsiteY14" fmla="*/ 103537 h 207073"/>
                <a:gd name="connsiteX15" fmla="*/ 163925 w 207073"/>
                <a:gd name="connsiteY15" fmla="*/ 43053 h 207073"/>
                <a:gd name="connsiteX16" fmla="*/ 103442 w 207073"/>
                <a:gd name="connsiteY16" fmla="*/ 18002 h 207073"/>
                <a:gd name="connsiteX17" fmla="*/ 42958 w 207073"/>
                <a:gd name="connsiteY17" fmla="*/ 43053 h 20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073" h="207073">
                  <a:moveTo>
                    <a:pt x="30289" y="176784"/>
                  </a:moveTo>
                  <a:cubicBezTo>
                    <a:pt x="10763" y="157258"/>
                    <a:pt x="0" y="131255"/>
                    <a:pt x="0" y="103537"/>
                  </a:cubicBezTo>
                  <a:cubicBezTo>
                    <a:pt x="0" y="75819"/>
                    <a:pt x="10763" y="49911"/>
                    <a:pt x="30289" y="30289"/>
                  </a:cubicBezTo>
                  <a:cubicBezTo>
                    <a:pt x="49816" y="10763"/>
                    <a:pt x="75819" y="0"/>
                    <a:pt x="103537" y="0"/>
                  </a:cubicBezTo>
                  <a:cubicBezTo>
                    <a:pt x="131255" y="0"/>
                    <a:pt x="157258" y="10763"/>
                    <a:pt x="176784" y="30289"/>
                  </a:cubicBezTo>
                  <a:cubicBezTo>
                    <a:pt x="196310" y="49816"/>
                    <a:pt x="207074" y="75819"/>
                    <a:pt x="207074" y="103537"/>
                  </a:cubicBezTo>
                  <a:cubicBezTo>
                    <a:pt x="207074" y="131255"/>
                    <a:pt x="196310" y="157258"/>
                    <a:pt x="176784" y="176784"/>
                  </a:cubicBezTo>
                  <a:cubicBezTo>
                    <a:pt x="157258" y="196310"/>
                    <a:pt x="131255" y="207074"/>
                    <a:pt x="103537" y="207074"/>
                  </a:cubicBezTo>
                  <a:cubicBezTo>
                    <a:pt x="75819" y="207074"/>
                    <a:pt x="49911" y="196310"/>
                    <a:pt x="30289" y="176784"/>
                  </a:cubicBezTo>
                  <a:close/>
                  <a:moveTo>
                    <a:pt x="42958" y="43053"/>
                  </a:moveTo>
                  <a:cubicBezTo>
                    <a:pt x="26765" y="59245"/>
                    <a:pt x="17907" y="80677"/>
                    <a:pt x="17907" y="103537"/>
                  </a:cubicBezTo>
                  <a:cubicBezTo>
                    <a:pt x="17907" y="126397"/>
                    <a:pt x="26765" y="147923"/>
                    <a:pt x="42958" y="164021"/>
                  </a:cubicBezTo>
                  <a:cubicBezTo>
                    <a:pt x="59150" y="180213"/>
                    <a:pt x="80581" y="189071"/>
                    <a:pt x="103442" y="189071"/>
                  </a:cubicBezTo>
                  <a:cubicBezTo>
                    <a:pt x="126302" y="189071"/>
                    <a:pt x="147828" y="180213"/>
                    <a:pt x="163925" y="164021"/>
                  </a:cubicBezTo>
                  <a:cubicBezTo>
                    <a:pt x="180118" y="147828"/>
                    <a:pt x="188976" y="126397"/>
                    <a:pt x="188976" y="103537"/>
                  </a:cubicBezTo>
                  <a:cubicBezTo>
                    <a:pt x="188976" y="80677"/>
                    <a:pt x="180118" y="59150"/>
                    <a:pt x="163925" y="43053"/>
                  </a:cubicBezTo>
                  <a:cubicBezTo>
                    <a:pt x="147828" y="26956"/>
                    <a:pt x="126302" y="18002"/>
                    <a:pt x="103442" y="18002"/>
                  </a:cubicBezTo>
                  <a:cubicBezTo>
                    <a:pt x="80581" y="18002"/>
                    <a:pt x="59055" y="26861"/>
                    <a:pt x="42958" y="430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E62FEEB0-2146-FC49-C4F5-E4F1C4CC5A95}"/>
                </a:ext>
              </a:extLst>
            </p:cNvPr>
            <p:cNvSpPr/>
            <p:nvPr/>
          </p:nvSpPr>
          <p:spPr>
            <a:xfrm>
              <a:off x="5988272" y="3321367"/>
              <a:ext cx="58102" cy="58102"/>
            </a:xfrm>
            <a:custGeom>
              <a:avLst/>
              <a:gdLst>
                <a:gd name="connsiteX0" fmla="*/ 9049 w 58102"/>
                <a:gd name="connsiteY0" fmla="*/ 58007 h 58102"/>
                <a:gd name="connsiteX1" fmla="*/ 18002 w 58102"/>
                <a:gd name="connsiteY1" fmla="*/ 49054 h 58102"/>
                <a:gd name="connsiteX2" fmla="*/ 49149 w 58102"/>
                <a:gd name="connsiteY2" fmla="*/ 17907 h 58102"/>
                <a:gd name="connsiteX3" fmla="*/ 58103 w 58102"/>
                <a:gd name="connsiteY3" fmla="*/ 8954 h 58102"/>
                <a:gd name="connsiteX4" fmla="*/ 49149 w 58102"/>
                <a:gd name="connsiteY4" fmla="*/ 0 h 58102"/>
                <a:gd name="connsiteX5" fmla="*/ 0 w 58102"/>
                <a:gd name="connsiteY5" fmla="*/ 49149 h 58102"/>
                <a:gd name="connsiteX6" fmla="*/ 8954 w 58102"/>
                <a:gd name="connsiteY6" fmla="*/ 58102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" h="58102">
                  <a:moveTo>
                    <a:pt x="9049" y="58007"/>
                  </a:moveTo>
                  <a:cubicBezTo>
                    <a:pt x="14002" y="58007"/>
                    <a:pt x="18002" y="54007"/>
                    <a:pt x="18002" y="49054"/>
                  </a:cubicBezTo>
                  <a:cubicBezTo>
                    <a:pt x="18002" y="31909"/>
                    <a:pt x="32004" y="17907"/>
                    <a:pt x="49149" y="17907"/>
                  </a:cubicBezTo>
                  <a:cubicBezTo>
                    <a:pt x="54102" y="17907"/>
                    <a:pt x="58103" y="13907"/>
                    <a:pt x="58103" y="8954"/>
                  </a:cubicBezTo>
                  <a:cubicBezTo>
                    <a:pt x="58103" y="4001"/>
                    <a:pt x="54102" y="0"/>
                    <a:pt x="49149" y="0"/>
                  </a:cubicBezTo>
                  <a:cubicBezTo>
                    <a:pt x="22098" y="0"/>
                    <a:pt x="0" y="22003"/>
                    <a:pt x="0" y="49149"/>
                  </a:cubicBezTo>
                  <a:cubicBezTo>
                    <a:pt x="0" y="54102"/>
                    <a:pt x="4001" y="58102"/>
                    <a:pt x="8954" y="58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8CFBDDF2-C947-4E32-4736-638117D9A460}"/>
              </a:ext>
            </a:extLst>
          </p:cNvPr>
          <p:cNvGrpSpPr/>
          <p:nvPr/>
        </p:nvGrpSpPr>
        <p:grpSpPr>
          <a:xfrm>
            <a:off x="-214296" y="6416096"/>
            <a:ext cx="1044120" cy="854902"/>
            <a:chOff x="5915025" y="3281362"/>
            <a:chExt cx="362140" cy="296512"/>
          </a:xfrm>
          <a:solidFill>
            <a:schemeClr val="bg2"/>
          </a:solidFill>
        </p:grpSpPr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9490E8A1-10FD-4054-FB97-889622179F66}"/>
                </a:ext>
              </a:extLst>
            </p:cNvPr>
            <p:cNvSpPr/>
            <p:nvPr/>
          </p:nvSpPr>
          <p:spPr>
            <a:xfrm>
              <a:off x="5975223" y="3350989"/>
              <a:ext cx="215074" cy="226885"/>
            </a:xfrm>
            <a:custGeom>
              <a:avLst/>
              <a:gdLst>
                <a:gd name="connsiteX0" fmla="*/ 101632 w 215074"/>
                <a:gd name="connsiteY0" fmla="*/ 226886 h 226885"/>
                <a:gd name="connsiteX1" fmla="*/ 0 w 215074"/>
                <a:gd name="connsiteY1" fmla="*/ 163925 h 226885"/>
                <a:gd name="connsiteX2" fmla="*/ 8572 w 215074"/>
                <a:gd name="connsiteY2" fmla="*/ 159639 h 226885"/>
                <a:gd name="connsiteX3" fmla="*/ 101632 w 215074"/>
                <a:gd name="connsiteY3" fmla="*/ 217361 h 226885"/>
                <a:gd name="connsiteX4" fmla="*/ 205550 w 215074"/>
                <a:gd name="connsiteY4" fmla="*/ 113443 h 226885"/>
                <a:gd name="connsiteX5" fmla="*/ 101632 w 215074"/>
                <a:gd name="connsiteY5" fmla="*/ 9525 h 226885"/>
                <a:gd name="connsiteX6" fmla="*/ 8572 w 215074"/>
                <a:gd name="connsiteY6" fmla="*/ 67056 h 226885"/>
                <a:gd name="connsiteX7" fmla="*/ 95 w 215074"/>
                <a:gd name="connsiteY7" fmla="*/ 62770 h 226885"/>
                <a:gd name="connsiteX8" fmla="*/ 101632 w 215074"/>
                <a:gd name="connsiteY8" fmla="*/ 0 h 226885"/>
                <a:gd name="connsiteX9" fmla="*/ 215075 w 215074"/>
                <a:gd name="connsiteY9" fmla="*/ 113443 h 226885"/>
                <a:gd name="connsiteX10" fmla="*/ 101632 w 215074"/>
                <a:gd name="connsiteY10" fmla="*/ 226886 h 22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074" h="226885">
                  <a:moveTo>
                    <a:pt x="101632" y="226886"/>
                  </a:moveTo>
                  <a:cubicBezTo>
                    <a:pt x="58293" y="226886"/>
                    <a:pt x="19336" y="202787"/>
                    <a:pt x="0" y="163925"/>
                  </a:cubicBezTo>
                  <a:lnTo>
                    <a:pt x="8572" y="159639"/>
                  </a:lnTo>
                  <a:cubicBezTo>
                    <a:pt x="26289" y="195263"/>
                    <a:pt x="61912" y="217361"/>
                    <a:pt x="101632" y="217361"/>
                  </a:cubicBezTo>
                  <a:cubicBezTo>
                    <a:pt x="158972" y="217361"/>
                    <a:pt x="205550" y="170783"/>
                    <a:pt x="205550" y="113443"/>
                  </a:cubicBezTo>
                  <a:cubicBezTo>
                    <a:pt x="205550" y="56102"/>
                    <a:pt x="158972" y="9525"/>
                    <a:pt x="101632" y="9525"/>
                  </a:cubicBezTo>
                  <a:cubicBezTo>
                    <a:pt x="62008" y="9525"/>
                    <a:pt x="26384" y="31528"/>
                    <a:pt x="8572" y="67056"/>
                  </a:cubicBezTo>
                  <a:lnTo>
                    <a:pt x="95" y="62770"/>
                  </a:lnTo>
                  <a:cubicBezTo>
                    <a:pt x="19431" y="24003"/>
                    <a:pt x="58388" y="0"/>
                    <a:pt x="101632" y="0"/>
                  </a:cubicBezTo>
                  <a:cubicBezTo>
                    <a:pt x="164211" y="0"/>
                    <a:pt x="215075" y="50863"/>
                    <a:pt x="215075" y="113443"/>
                  </a:cubicBezTo>
                  <a:cubicBezTo>
                    <a:pt x="215075" y="176022"/>
                    <a:pt x="164211" y="226886"/>
                    <a:pt x="101632" y="22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54B40C24-F9DA-ACDA-23F9-759D7E3CB3D4}"/>
                </a:ext>
              </a:extLst>
            </p:cNvPr>
            <p:cNvSpPr/>
            <p:nvPr/>
          </p:nvSpPr>
          <p:spPr>
            <a:xfrm>
              <a:off x="6016275" y="3378802"/>
              <a:ext cx="146208" cy="171259"/>
            </a:xfrm>
            <a:custGeom>
              <a:avLst/>
              <a:gdLst>
                <a:gd name="connsiteX0" fmla="*/ 60579 w 146208"/>
                <a:gd name="connsiteY0" fmla="*/ 171260 h 171259"/>
                <a:gd name="connsiteX1" fmla="*/ 381 w 146208"/>
                <a:gd name="connsiteY1" fmla="*/ 146495 h 171259"/>
                <a:gd name="connsiteX2" fmla="*/ 7048 w 146208"/>
                <a:gd name="connsiteY2" fmla="*/ 139732 h 171259"/>
                <a:gd name="connsiteX3" fmla="*/ 60579 w 146208"/>
                <a:gd name="connsiteY3" fmla="*/ 161735 h 171259"/>
                <a:gd name="connsiteX4" fmla="*/ 136684 w 146208"/>
                <a:gd name="connsiteY4" fmla="*/ 85630 h 171259"/>
                <a:gd name="connsiteX5" fmla="*/ 60579 w 146208"/>
                <a:gd name="connsiteY5" fmla="*/ 9525 h 171259"/>
                <a:gd name="connsiteX6" fmla="*/ 6763 w 146208"/>
                <a:gd name="connsiteY6" fmla="*/ 31814 h 171259"/>
                <a:gd name="connsiteX7" fmla="*/ 0 w 146208"/>
                <a:gd name="connsiteY7" fmla="*/ 25051 h 171259"/>
                <a:gd name="connsiteX8" fmla="*/ 60579 w 146208"/>
                <a:gd name="connsiteY8" fmla="*/ 0 h 171259"/>
                <a:gd name="connsiteX9" fmla="*/ 146209 w 146208"/>
                <a:gd name="connsiteY9" fmla="*/ 85630 h 171259"/>
                <a:gd name="connsiteX10" fmla="*/ 60579 w 146208"/>
                <a:gd name="connsiteY10" fmla="*/ 171260 h 17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208" h="171259">
                  <a:moveTo>
                    <a:pt x="60579" y="171260"/>
                  </a:moveTo>
                  <a:cubicBezTo>
                    <a:pt x="37909" y="171260"/>
                    <a:pt x="16478" y="162497"/>
                    <a:pt x="381" y="146495"/>
                  </a:cubicBezTo>
                  <a:lnTo>
                    <a:pt x="7048" y="139732"/>
                  </a:lnTo>
                  <a:cubicBezTo>
                    <a:pt x="21431" y="153924"/>
                    <a:pt x="40386" y="161735"/>
                    <a:pt x="60579" y="161735"/>
                  </a:cubicBezTo>
                  <a:cubicBezTo>
                    <a:pt x="102584" y="161735"/>
                    <a:pt x="136684" y="127635"/>
                    <a:pt x="136684" y="85630"/>
                  </a:cubicBezTo>
                  <a:cubicBezTo>
                    <a:pt x="136684" y="43625"/>
                    <a:pt x="102584" y="9525"/>
                    <a:pt x="60579" y="9525"/>
                  </a:cubicBezTo>
                  <a:cubicBezTo>
                    <a:pt x="40291" y="9525"/>
                    <a:pt x="21146" y="17431"/>
                    <a:pt x="6763" y="31814"/>
                  </a:cubicBezTo>
                  <a:lnTo>
                    <a:pt x="0" y="25051"/>
                  </a:lnTo>
                  <a:cubicBezTo>
                    <a:pt x="16192" y="8858"/>
                    <a:pt x="37719" y="0"/>
                    <a:pt x="60579" y="0"/>
                  </a:cubicBezTo>
                  <a:cubicBezTo>
                    <a:pt x="107823" y="0"/>
                    <a:pt x="146209" y="38386"/>
                    <a:pt x="146209" y="85630"/>
                  </a:cubicBezTo>
                  <a:cubicBezTo>
                    <a:pt x="146209" y="132874"/>
                    <a:pt x="107823" y="171260"/>
                    <a:pt x="60579" y="171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0CD526B8-7326-82AB-A6F9-6FB24088BB29}"/>
                </a:ext>
              </a:extLst>
            </p:cNvPr>
            <p:cNvSpPr/>
            <p:nvPr/>
          </p:nvSpPr>
          <p:spPr>
            <a:xfrm>
              <a:off x="6019038" y="3406615"/>
              <a:ext cx="115633" cy="115633"/>
            </a:xfrm>
            <a:custGeom>
              <a:avLst/>
              <a:gdLst>
                <a:gd name="connsiteX0" fmla="*/ 57817 w 115633"/>
                <a:gd name="connsiteY0" fmla="*/ 115634 h 115633"/>
                <a:gd name="connsiteX1" fmla="*/ 0 w 115633"/>
                <a:gd name="connsiteY1" fmla="*/ 57817 h 115633"/>
                <a:gd name="connsiteX2" fmla="*/ 57817 w 115633"/>
                <a:gd name="connsiteY2" fmla="*/ 0 h 115633"/>
                <a:gd name="connsiteX3" fmla="*/ 57817 w 115633"/>
                <a:gd name="connsiteY3" fmla="*/ 9525 h 115633"/>
                <a:gd name="connsiteX4" fmla="*/ 9525 w 115633"/>
                <a:gd name="connsiteY4" fmla="*/ 57817 h 115633"/>
                <a:gd name="connsiteX5" fmla="*/ 57817 w 115633"/>
                <a:gd name="connsiteY5" fmla="*/ 106109 h 115633"/>
                <a:gd name="connsiteX6" fmla="*/ 106108 w 115633"/>
                <a:gd name="connsiteY6" fmla="*/ 57817 h 115633"/>
                <a:gd name="connsiteX7" fmla="*/ 115633 w 115633"/>
                <a:gd name="connsiteY7" fmla="*/ 57817 h 115633"/>
                <a:gd name="connsiteX8" fmla="*/ 57817 w 115633"/>
                <a:gd name="connsiteY8" fmla="*/ 115634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33" h="115633">
                  <a:moveTo>
                    <a:pt x="57817" y="115634"/>
                  </a:moveTo>
                  <a:cubicBezTo>
                    <a:pt x="25908" y="115634"/>
                    <a:pt x="0" y="89726"/>
                    <a:pt x="0" y="57817"/>
                  </a:cubicBezTo>
                  <a:cubicBezTo>
                    <a:pt x="0" y="25908"/>
                    <a:pt x="25908" y="0"/>
                    <a:pt x="57817" y="0"/>
                  </a:cubicBezTo>
                  <a:lnTo>
                    <a:pt x="57817" y="9525"/>
                  </a:lnTo>
                  <a:cubicBezTo>
                    <a:pt x="31147" y="9525"/>
                    <a:pt x="9525" y="31242"/>
                    <a:pt x="9525" y="57817"/>
                  </a:cubicBezTo>
                  <a:cubicBezTo>
                    <a:pt x="9525" y="84392"/>
                    <a:pt x="31147" y="106109"/>
                    <a:pt x="57817" y="106109"/>
                  </a:cubicBezTo>
                  <a:cubicBezTo>
                    <a:pt x="84487" y="106109"/>
                    <a:pt x="106108" y="84487"/>
                    <a:pt x="106108" y="57817"/>
                  </a:cubicBezTo>
                  <a:lnTo>
                    <a:pt x="115633" y="57817"/>
                  </a:lnTo>
                  <a:cubicBezTo>
                    <a:pt x="115633" y="89726"/>
                    <a:pt x="89726" y="115634"/>
                    <a:pt x="57817" y="1156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D65F231B-877C-315D-D9B5-B207F3B2B2B4}"/>
                </a:ext>
              </a:extLst>
            </p:cNvPr>
            <p:cNvSpPr/>
            <p:nvPr/>
          </p:nvSpPr>
          <p:spPr>
            <a:xfrm>
              <a:off x="6058185" y="3445763"/>
              <a:ext cx="37338" cy="37338"/>
            </a:xfrm>
            <a:custGeom>
              <a:avLst/>
              <a:gdLst>
                <a:gd name="connsiteX0" fmla="*/ 18669 w 37338"/>
                <a:gd name="connsiteY0" fmla="*/ 37338 h 37338"/>
                <a:gd name="connsiteX1" fmla="*/ 0 w 37338"/>
                <a:gd name="connsiteY1" fmla="*/ 18669 h 37338"/>
                <a:gd name="connsiteX2" fmla="*/ 18669 w 37338"/>
                <a:gd name="connsiteY2" fmla="*/ 0 h 37338"/>
                <a:gd name="connsiteX3" fmla="*/ 37338 w 37338"/>
                <a:gd name="connsiteY3" fmla="*/ 18669 h 37338"/>
                <a:gd name="connsiteX4" fmla="*/ 18669 w 37338"/>
                <a:gd name="connsiteY4" fmla="*/ 37338 h 37338"/>
                <a:gd name="connsiteX5" fmla="*/ 18669 w 37338"/>
                <a:gd name="connsiteY5" fmla="*/ 9620 h 37338"/>
                <a:gd name="connsiteX6" fmla="*/ 9525 w 37338"/>
                <a:gd name="connsiteY6" fmla="*/ 18764 h 37338"/>
                <a:gd name="connsiteX7" fmla="*/ 18669 w 37338"/>
                <a:gd name="connsiteY7" fmla="*/ 27908 h 37338"/>
                <a:gd name="connsiteX8" fmla="*/ 27813 w 37338"/>
                <a:gd name="connsiteY8" fmla="*/ 18764 h 37338"/>
                <a:gd name="connsiteX9" fmla="*/ 18669 w 37338"/>
                <a:gd name="connsiteY9" fmla="*/ 9620 h 3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38" h="37338">
                  <a:moveTo>
                    <a:pt x="18669" y="37338"/>
                  </a:moveTo>
                  <a:cubicBezTo>
                    <a:pt x="8382" y="37338"/>
                    <a:pt x="0" y="28956"/>
                    <a:pt x="0" y="18669"/>
                  </a:cubicBezTo>
                  <a:cubicBezTo>
                    <a:pt x="0" y="8382"/>
                    <a:pt x="8382" y="0"/>
                    <a:pt x="18669" y="0"/>
                  </a:cubicBezTo>
                  <a:cubicBezTo>
                    <a:pt x="28956" y="0"/>
                    <a:pt x="37338" y="8382"/>
                    <a:pt x="37338" y="18669"/>
                  </a:cubicBezTo>
                  <a:cubicBezTo>
                    <a:pt x="37338" y="28956"/>
                    <a:pt x="28956" y="37338"/>
                    <a:pt x="18669" y="37338"/>
                  </a:cubicBezTo>
                  <a:close/>
                  <a:moveTo>
                    <a:pt x="18669" y="9620"/>
                  </a:moveTo>
                  <a:cubicBezTo>
                    <a:pt x="13621" y="9620"/>
                    <a:pt x="9525" y="13716"/>
                    <a:pt x="9525" y="18764"/>
                  </a:cubicBezTo>
                  <a:cubicBezTo>
                    <a:pt x="9525" y="23813"/>
                    <a:pt x="13621" y="27908"/>
                    <a:pt x="18669" y="27908"/>
                  </a:cubicBezTo>
                  <a:cubicBezTo>
                    <a:pt x="23717" y="27908"/>
                    <a:pt x="27813" y="23813"/>
                    <a:pt x="27813" y="18764"/>
                  </a:cubicBezTo>
                  <a:cubicBezTo>
                    <a:pt x="27813" y="13716"/>
                    <a:pt x="23717" y="9620"/>
                    <a:pt x="18669" y="9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EBB3CAA-BDCD-C47D-237F-F1A7390CAAE3}"/>
                </a:ext>
              </a:extLst>
            </p:cNvPr>
            <p:cNvSpPr/>
            <p:nvPr/>
          </p:nvSpPr>
          <p:spPr>
            <a:xfrm rot="18691200">
              <a:off x="6077955" y="3431051"/>
              <a:ext cx="49529" cy="9524"/>
            </a:xfrm>
            <a:custGeom>
              <a:avLst/>
              <a:gdLst>
                <a:gd name="connsiteX0" fmla="*/ 0 w 49529"/>
                <a:gd name="connsiteY0" fmla="*/ 0 h 9524"/>
                <a:gd name="connsiteX1" fmla="*/ 49530 w 49529"/>
                <a:gd name="connsiteY1" fmla="*/ 0 h 9524"/>
                <a:gd name="connsiteX2" fmla="*/ 49530 w 49529"/>
                <a:gd name="connsiteY2" fmla="*/ 9525 h 9524"/>
                <a:gd name="connsiteX3" fmla="*/ 0 w 49529"/>
                <a:gd name="connsiteY3" fmla="*/ 9525 h 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29" h="9524">
                  <a:moveTo>
                    <a:pt x="0" y="0"/>
                  </a:moveTo>
                  <a:lnTo>
                    <a:pt x="49530" y="0"/>
                  </a:lnTo>
                  <a:lnTo>
                    <a:pt x="49530" y="9525"/>
                  </a:lnTo>
                  <a:lnTo>
                    <a:pt x="0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D5B87370-220C-13FA-87B0-F80FF4E78C07}"/>
                </a:ext>
              </a:extLst>
            </p:cNvPr>
            <p:cNvSpPr/>
            <p:nvPr/>
          </p:nvSpPr>
          <p:spPr>
            <a:xfrm rot="18900000">
              <a:off x="5994345" y="3366564"/>
              <a:ext cx="9525" cy="18192"/>
            </a:xfrm>
            <a:custGeom>
              <a:avLst/>
              <a:gdLst>
                <a:gd name="connsiteX0" fmla="*/ 0 w 9525"/>
                <a:gd name="connsiteY0" fmla="*/ 0 h 18192"/>
                <a:gd name="connsiteX1" fmla="*/ 9525 w 9525"/>
                <a:gd name="connsiteY1" fmla="*/ 0 h 18192"/>
                <a:gd name="connsiteX2" fmla="*/ 9525 w 9525"/>
                <a:gd name="connsiteY2" fmla="*/ 18193 h 18192"/>
                <a:gd name="connsiteX3" fmla="*/ 0 w 9525"/>
                <a:gd name="connsiteY3" fmla="*/ 18193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18192">
                  <a:moveTo>
                    <a:pt x="0" y="0"/>
                  </a:moveTo>
                  <a:lnTo>
                    <a:pt x="9525" y="0"/>
                  </a:lnTo>
                  <a:lnTo>
                    <a:pt x="9525" y="18193"/>
                  </a:lnTo>
                  <a:lnTo>
                    <a:pt x="0" y="181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5F6AA021-C37C-0689-A487-97F131F6DF03}"/>
                </a:ext>
              </a:extLst>
            </p:cNvPr>
            <p:cNvSpPr/>
            <p:nvPr/>
          </p:nvSpPr>
          <p:spPr>
            <a:xfrm>
              <a:off x="6072092" y="3326320"/>
              <a:ext cx="9525" cy="24765"/>
            </a:xfrm>
            <a:custGeom>
              <a:avLst/>
              <a:gdLst>
                <a:gd name="connsiteX0" fmla="*/ 0 w 9525"/>
                <a:gd name="connsiteY0" fmla="*/ 0 h 24765"/>
                <a:gd name="connsiteX1" fmla="*/ 9525 w 9525"/>
                <a:gd name="connsiteY1" fmla="*/ 0 h 24765"/>
                <a:gd name="connsiteX2" fmla="*/ 9525 w 9525"/>
                <a:gd name="connsiteY2" fmla="*/ 24765 h 24765"/>
                <a:gd name="connsiteX3" fmla="*/ 0 w 9525"/>
                <a:gd name="connsiteY3" fmla="*/ 24765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4765">
                  <a:moveTo>
                    <a:pt x="0" y="0"/>
                  </a:moveTo>
                  <a:lnTo>
                    <a:pt x="9525" y="0"/>
                  </a:lnTo>
                  <a:lnTo>
                    <a:pt x="9525" y="24765"/>
                  </a:lnTo>
                  <a:lnTo>
                    <a:pt x="0" y="247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57A2C8F7-286E-FDE9-B52F-871C65264D41}"/>
                </a:ext>
              </a:extLst>
            </p:cNvPr>
            <p:cNvSpPr/>
            <p:nvPr/>
          </p:nvSpPr>
          <p:spPr>
            <a:xfrm>
              <a:off x="6060090" y="3321557"/>
              <a:ext cx="33432" cy="9525"/>
            </a:xfrm>
            <a:custGeom>
              <a:avLst/>
              <a:gdLst>
                <a:gd name="connsiteX0" fmla="*/ 0 w 33432"/>
                <a:gd name="connsiteY0" fmla="*/ 0 h 9525"/>
                <a:gd name="connsiteX1" fmla="*/ 33433 w 33432"/>
                <a:gd name="connsiteY1" fmla="*/ 0 h 9525"/>
                <a:gd name="connsiteX2" fmla="*/ 33433 w 33432"/>
                <a:gd name="connsiteY2" fmla="*/ 9525 h 9525"/>
                <a:gd name="connsiteX3" fmla="*/ 0 w 33432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2" h="9525">
                  <a:moveTo>
                    <a:pt x="0" y="0"/>
                  </a:moveTo>
                  <a:lnTo>
                    <a:pt x="33433" y="0"/>
                  </a:lnTo>
                  <a:lnTo>
                    <a:pt x="33433" y="9525"/>
                  </a:lnTo>
                  <a:lnTo>
                    <a:pt x="0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28" name="Graphic 321">
              <a:extLst>
                <a:ext uri="{FF2B5EF4-FFF2-40B4-BE49-F238E27FC236}">
                  <a16:creationId xmlns:a16="http://schemas.microsoft.com/office/drawing/2014/main" id="{30145832-C4FD-6A54-6AAC-99B703A844E4}"/>
                </a:ext>
              </a:extLst>
            </p:cNvPr>
            <p:cNvGrpSpPr/>
            <p:nvPr/>
          </p:nvGrpSpPr>
          <p:grpSpPr>
            <a:xfrm>
              <a:off x="5915025" y="3434524"/>
              <a:ext cx="90678" cy="59817"/>
              <a:chOff x="5915025" y="3434524"/>
              <a:chExt cx="90678" cy="59817"/>
            </a:xfrm>
            <a:grpFill/>
          </p:grpSpPr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71240BDF-ABB2-9FA7-E9F1-7F2FE0C27324}"/>
                  </a:ext>
                </a:extLst>
              </p:cNvPr>
              <p:cNvSpPr/>
              <p:nvPr/>
            </p:nvSpPr>
            <p:spPr>
              <a:xfrm>
                <a:off x="5934646" y="3434524"/>
                <a:ext cx="71056" cy="9525"/>
              </a:xfrm>
              <a:custGeom>
                <a:avLst/>
                <a:gdLst>
                  <a:gd name="connsiteX0" fmla="*/ 0 w 71056"/>
                  <a:gd name="connsiteY0" fmla="*/ 0 h 9525"/>
                  <a:gd name="connsiteX1" fmla="*/ 71056 w 71056"/>
                  <a:gd name="connsiteY1" fmla="*/ 0 h 9525"/>
                  <a:gd name="connsiteX2" fmla="*/ 71056 w 71056"/>
                  <a:gd name="connsiteY2" fmla="*/ 9525 h 9525"/>
                  <a:gd name="connsiteX3" fmla="*/ 0 w 71056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56" h="9525">
                    <a:moveTo>
                      <a:pt x="0" y="0"/>
                    </a:moveTo>
                    <a:lnTo>
                      <a:pt x="71056" y="0"/>
                    </a:lnTo>
                    <a:lnTo>
                      <a:pt x="71056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F5B0A7E5-9CCC-48E6-550C-14D96AE1EB2E}"/>
                  </a:ext>
                </a:extLst>
              </p:cNvPr>
              <p:cNvSpPr/>
              <p:nvPr/>
            </p:nvSpPr>
            <p:spPr>
              <a:xfrm>
                <a:off x="5934646" y="3484816"/>
                <a:ext cx="71056" cy="9525"/>
              </a:xfrm>
              <a:custGeom>
                <a:avLst/>
                <a:gdLst>
                  <a:gd name="connsiteX0" fmla="*/ 0 w 71056"/>
                  <a:gd name="connsiteY0" fmla="*/ 0 h 9525"/>
                  <a:gd name="connsiteX1" fmla="*/ 71056 w 71056"/>
                  <a:gd name="connsiteY1" fmla="*/ 0 h 9525"/>
                  <a:gd name="connsiteX2" fmla="*/ 71056 w 71056"/>
                  <a:gd name="connsiteY2" fmla="*/ 9525 h 9525"/>
                  <a:gd name="connsiteX3" fmla="*/ 0 w 71056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56" h="9525">
                    <a:moveTo>
                      <a:pt x="0" y="0"/>
                    </a:moveTo>
                    <a:lnTo>
                      <a:pt x="71056" y="0"/>
                    </a:lnTo>
                    <a:lnTo>
                      <a:pt x="71056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F34CD1A1-86AB-093D-7F12-70E8EB31284F}"/>
                  </a:ext>
                </a:extLst>
              </p:cNvPr>
              <p:cNvSpPr/>
              <p:nvPr/>
            </p:nvSpPr>
            <p:spPr>
              <a:xfrm>
                <a:off x="5915025" y="3459670"/>
                <a:ext cx="71056" cy="9525"/>
              </a:xfrm>
              <a:custGeom>
                <a:avLst/>
                <a:gdLst>
                  <a:gd name="connsiteX0" fmla="*/ 0 w 71056"/>
                  <a:gd name="connsiteY0" fmla="*/ 0 h 9525"/>
                  <a:gd name="connsiteX1" fmla="*/ 71057 w 71056"/>
                  <a:gd name="connsiteY1" fmla="*/ 0 h 9525"/>
                  <a:gd name="connsiteX2" fmla="*/ 71057 w 71056"/>
                  <a:gd name="connsiteY2" fmla="*/ 9525 h 9525"/>
                  <a:gd name="connsiteX3" fmla="*/ 0 w 71056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56" h="9525">
                    <a:moveTo>
                      <a:pt x="0" y="0"/>
                    </a:moveTo>
                    <a:lnTo>
                      <a:pt x="71057" y="0"/>
                    </a:lnTo>
                    <a:lnTo>
                      <a:pt x="71057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29" name="Graphic 321">
              <a:extLst>
                <a:ext uri="{FF2B5EF4-FFF2-40B4-BE49-F238E27FC236}">
                  <a16:creationId xmlns:a16="http://schemas.microsoft.com/office/drawing/2014/main" id="{D2BDE3D8-199D-4E0D-48AA-B00D218A073D}"/>
                </a:ext>
              </a:extLst>
            </p:cNvPr>
            <p:cNvGrpSpPr/>
            <p:nvPr/>
          </p:nvGrpSpPr>
          <p:grpSpPr>
            <a:xfrm>
              <a:off x="6120860" y="3281362"/>
              <a:ext cx="156305" cy="169164"/>
              <a:chOff x="6120860" y="3281362"/>
              <a:chExt cx="156305" cy="169164"/>
            </a:xfrm>
            <a:grpFill/>
          </p:grpSpPr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BC308E45-343E-12D7-3EE6-8B648AC0B4C3}"/>
                  </a:ext>
                </a:extLst>
              </p:cNvPr>
              <p:cNvSpPr/>
              <p:nvPr/>
            </p:nvSpPr>
            <p:spPr>
              <a:xfrm>
                <a:off x="6120860" y="3281362"/>
                <a:ext cx="156305" cy="169164"/>
              </a:xfrm>
              <a:custGeom>
                <a:avLst/>
                <a:gdLst>
                  <a:gd name="connsiteX0" fmla="*/ 110490 w 156305"/>
                  <a:gd name="connsiteY0" fmla="*/ 169164 h 169164"/>
                  <a:gd name="connsiteX1" fmla="*/ 93726 w 156305"/>
                  <a:gd name="connsiteY1" fmla="*/ 153734 h 169164"/>
                  <a:gd name="connsiteX2" fmla="*/ 87154 w 156305"/>
                  <a:gd name="connsiteY2" fmla="*/ 156210 h 169164"/>
                  <a:gd name="connsiteX3" fmla="*/ 84296 w 156305"/>
                  <a:gd name="connsiteY3" fmla="*/ 147161 h 169164"/>
                  <a:gd name="connsiteX4" fmla="*/ 92488 w 156305"/>
                  <a:gd name="connsiteY4" fmla="*/ 143828 h 169164"/>
                  <a:gd name="connsiteX5" fmla="*/ 95440 w 156305"/>
                  <a:gd name="connsiteY5" fmla="*/ 142399 h 169164"/>
                  <a:gd name="connsiteX6" fmla="*/ 111062 w 156305"/>
                  <a:gd name="connsiteY6" fmla="*/ 156781 h 169164"/>
                  <a:gd name="connsiteX7" fmla="*/ 119634 w 156305"/>
                  <a:gd name="connsiteY7" fmla="*/ 150019 h 169164"/>
                  <a:gd name="connsiteX8" fmla="*/ 109442 w 156305"/>
                  <a:gd name="connsiteY8" fmla="*/ 131445 h 169164"/>
                  <a:gd name="connsiteX9" fmla="*/ 111538 w 156305"/>
                  <a:gd name="connsiteY9" fmla="*/ 128969 h 169164"/>
                  <a:gd name="connsiteX10" fmla="*/ 122396 w 156305"/>
                  <a:gd name="connsiteY10" fmla="*/ 109538 h 169164"/>
                  <a:gd name="connsiteX11" fmla="*/ 123444 w 156305"/>
                  <a:gd name="connsiteY11" fmla="*/ 106394 h 169164"/>
                  <a:gd name="connsiteX12" fmla="*/ 144685 w 156305"/>
                  <a:gd name="connsiteY12" fmla="*/ 105537 h 169164"/>
                  <a:gd name="connsiteX13" fmla="*/ 146018 w 156305"/>
                  <a:gd name="connsiteY13" fmla="*/ 94678 h 169164"/>
                  <a:gd name="connsiteX14" fmla="*/ 125635 w 156305"/>
                  <a:gd name="connsiteY14" fmla="*/ 88773 h 169164"/>
                  <a:gd name="connsiteX15" fmla="*/ 125349 w 156305"/>
                  <a:gd name="connsiteY15" fmla="*/ 85534 h 169164"/>
                  <a:gd name="connsiteX16" fmla="*/ 119348 w 156305"/>
                  <a:gd name="connsiteY16" fmla="*/ 64008 h 169164"/>
                  <a:gd name="connsiteX17" fmla="*/ 117920 w 156305"/>
                  <a:gd name="connsiteY17" fmla="*/ 61055 h 169164"/>
                  <a:gd name="connsiteX18" fmla="*/ 132207 w 156305"/>
                  <a:gd name="connsiteY18" fmla="*/ 45434 h 169164"/>
                  <a:gd name="connsiteX19" fmla="*/ 125444 w 156305"/>
                  <a:gd name="connsiteY19" fmla="*/ 36862 h 169164"/>
                  <a:gd name="connsiteX20" fmla="*/ 106871 w 156305"/>
                  <a:gd name="connsiteY20" fmla="*/ 47054 h 169164"/>
                  <a:gd name="connsiteX21" fmla="*/ 104394 w 156305"/>
                  <a:gd name="connsiteY21" fmla="*/ 44958 h 169164"/>
                  <a:gd name="connsiteX22" fmla="*/ 84963 w 156305"/>
                  <a:gd name="connsiteY22" fmla="*/ 34004 h 169164"/>
                  <a:gd name="connsiteX23" fmla="*/ 81820 w 156305"/>
                  <a:gd name="connsiteY23" fmla="*/ 32957 h 169164"/>
                  <a:gd name="connsiteX24" fmla="*/ 80963 w 156305"/>
                  <a:gd name="connsiteY24" fmla="*/ 11716 h 169164"/>
                  <a:gd name="connsiteX25" fmla="*/ 70104 w 156305"/>
                  <a:gd name="connsiteY25" fmla="*/ 10382 h 169164"/>
                  <a:gd name="connsiteX26" fmla="*/ 64198 w 156305"/>
                  <a:gd name="connsiteY26" fmla="*/ 30766 h 169164"/>
                  <a:gd name="connsiteX27" fmla="*/ 60960 w 156305"/>
                  <a:gd name="connsiteY27" fmla="*/ 31052 h 169164"/>
                  <a:gd name="connsiteX28" fmla="*/ 39529 w 156305"/>
                  <a:gd name="connsiteY28" fmla="*/ 37052 h 169164"/>
                  <a:gd name="connsiteX29" fmla="*/ 36576 w 156305"/>
                  <a:gd name="connsiteY29" fmla="*/ 38481 h 169164"/>
                  <a:gd name="connsiteX30" fmla="*/ 20955 w 156305"/>
                  <a:gd name="connsiteY30" fmla="*/ 24098 h 169164"/>
                  <a:gd name="connsiteX31" fmla="*/ 12382 w 156305"/>
                  <a:gd name="connsiteY31" fmla="*/ 30861 h 169164"/>
                  <a:gd name="connsiteX32" fmla="*/ 22574 w 156305"/>
                  <a:gd name="connsiteY32" fmla="*/ 49435 h 169164"/>
                  <a:gd name="connsiteX33" fmla="*/ 20479 w 156305"/>
                  <a:gd name="connsiteY33" fmla="*/ 51911 h 169164"/>
                  <a:gd name="connsiteX34" fmla="*/ 14192 w 156305"/>
                  <a:gd name="connsiteY34" fmla="*/ 60865 h 169164"/>
                  <a:gd name="connsiteX35" fmla="*/ 5905 w 156305"/>
                  <a:gd name="connsiteY35" fmla="*/ 56198 h 169164"/>
                  <a:gd name="connsiteX36" fmla="*/ 11049 w 156305"/>
                  <a:gd name="connsiteY36" fmla="*/ 48387 h 169164"/>
                  <a:gd name="connsiteX37" fmla="*/ 0 w 156305"/>
                  <a:gd name="connsiteY37" fmla="*/ 28385 h 169164"/>
                  <a:gd name="connsiteX38" fmla="*/ 21336 w 156305"/>
                  <a:gd name="connsiteY38" fmla="*/ 11621 h 169164"/>
                  <a:gd name="connsiteX39" fmla="*/ 38100 w 156305"/>
                  <a:gd name="connsiteY39" fmla="*/ 27051 h 169164"/>
                  <a:gd name="connsiteX40" fmla="*/ 56769 w 156305"/>
                  <a:gd name="connsiteY40" fmla="*/ 21908 h 169164"/>
                  <a:gd name="connsiteX41" fmla="*/ 63151 w 156305"/>
                  <a:gd name="connsiteY41" fmla="*/ 0 h 169164"/>
                  <a:gd name="connsiteX42" fmla="*/ 90106 w 156305"/>
                  <a:gd name="connsiteY42" fmla="*/ 3239 h 169164"/>
                  <a:gd name="connsiteX43" fmla="*/ 91059 w 156305"/>
                  <a:gd name="connsiteY43" fmla="*/ 26099 h 169164"/>
                  <a:gd name="connsiteX44" fmla="*/ 107918 w 156305"/>
                  <a:gd name="connsiteY44" fmla="*/ 35528 h 169164"/>
                  <a:gd name="connsiteX45" fmla="*/ 127921 w 156305"/>
                  <a:gd name="connsiteY45" fmla="*/ 24479 h 169164"/>
                  <a:gd name="connsiteX46" fmla="*/ 144685 w 156305"/>
                  <a:gd name="connsiteY46" fmla="*/ 45815 h 169164"/>
                  <a:gd name="connsiteX47" fmla="*/ 129254 w 156305"/>
                  <a:gd name="connsiteY47" fmla="*/ 62579 h 169164"/>
                  <a:gd name="connsiteX48" fmla="*/ 134398 w 156305"/>
                  <a:gd name="connsiteY48" fmla="*/ 81248 h 169164"/>
                  <a:gd name="connsiteX49" fmla="*/ 156305 w 156305"/>
                  <a:gd name="connsiteY49" fmla="*/ 87630 h 169164"/>
                  <a:gd name="connsiteX50" fmla="*/ 153067 w 156305"/>
                  <a:gd name="connsiteY50" fmla="*/ 114586 h 169164"/>
                  <a:gd name="connsiteX51" fmla="*/ 130207 w 156305"/>
                  <a:gd name="connsiteY51" fmla="*/ 115538 h 169164"/>
                  <a:gd name="connsiteX52" fmla="*/ 120777 w 156305"/>
                  <a:gd name="connsiteY52" fmla="*/ 132398 h 169164"/>
                  <a:gd name="connsiteX53" fmla="*/ 131826 w 156305"/>
                  <a:gd name="connsiteY53" fmla="*/ 152400 h 169164"/>
                  <a:gd name="connsiteX54" fmla="*/ 110490 w 156305"/>
                  <a:gd name="connsiteY54" fmla="*/ 169164 h 169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56305" h="169164">
                    <a:moveTo>
                      <a:pt x="110490" y="169164"/>
                    </a:moveTo>
                    <a:lnTo>
                      <a:pt x="93726" y="153734"/>
                    </a:lnTo>
                    <a:cubicBezTo>
                      <a:pt x="91630" y="154686"/>
                      <a:pt x="89344" y="155543"/>
                      <a:pt x="87154" y="156210"/>
                    </a:cubicBezTo>
                    <a:lnTo>
                      <a:pt x="84296" y="147161"/>
                    </a:lnTo>
                    <a:cubicBezTo>
                      <a:pt x="87154" y="146304"/>
                      <a:pt x="89916" y="145161"/>
                      <a:pt x="92488" y="143828"/>
                    </a:cubicBezTo>
                    <a:lnTo>
                      <a:pt x="95440" y="142399"/>
                    </a:lnTo>
                    <a:lnTo>
                      <a:pt x="111062" y="156781"/>
                    </a:lnTo>
                    <a:lnTo>
                      <a:pt x="119634" y="150019"/>
                    </a:lnTo>
                    <a:lnTo>
                      <a:pt x="109442" y="131445"/>
                    </a:lnTo>
                    <a:lnTo>
                      <a:pt x="111538" y="128969"/>
                    </a:lnTo>
                    <a:cubicBezTo>
                      <a:pt x="116396" y="123253"/>
                      <a:pt x="120015" y="116681"/>
                      <a:pt x="122396" y="109538"/>
                    </a:cubicBezTo>
                    <a:lnTo>
                      <a:pt x="123444" y="106394"/>
                    </a:lnTo>
                    <a:lnTo>
                      <a:pt x="144685" y="105537"/>
                    </a:lnTo>
                    <a:lnTo>
                      <a:pt x="146018" y="94678"/>
                    </a:lnTo>
                    <a:lnTo>
                      <a:pt x="125635" y="88773"/>
                    </a:lnTo>
                    <a:lnTo>
                      <a:pt x="125349" y="85534"/>
                    </a:lnTo>
                    <a:cubicBezTo>
                      <a:pt x="124682" y="78010"/>
                      <a:pt x="122682" y="70771"/>
                      <a:pt x="119348" y="64008"/>
                    </a:cubicBezTo>
                    <a:lnTo>
                      <a:pt x="117920" y="61055"/>
                    </a:lnTo>
                    <a:lnTo>
                      <a:pt x="132207" y="45434"/>
                    </a:lnTo>
                    <a:lnTo>
                      <a:pt x="125444" y="36862"/>
                    </a:lnTo>
                    <a:lnTo>
                      <a:pt x="106871" y="47054"/>
                    </a:lnTo>
                    <a:lnTo>
                      <a:pt x="104394" y="44958"/>
                    </a:lnTo>
                    <a:cubicBezTo>
                      <a:pt x="98679" y="40100"/>
                      <a:pt x="92107" y="36481"/>
                      <a:pt x="84963" y="34004"/>
                    </a:cubicBezTo>
                    <a:lnTo>
                      <a:pt x="81820" y="32957"/>
                    </a:lnTo>
                    <a:lnTo>
                      <a:pt x="80963" y="11716"/>
                    </a:lnTo>
                    <a:lnTo>
                      <a:pt x="70104" y="10382"/>
                    </a:lnTo>
                    <a:lnTo>
                      <a:pt x="64198" y="30766"/>
                    </a:lnTo>
                    <a:lnTo>
                      <a:pt x="60960" y="31052"/>
                    </a:lnTo>
                    <a:cubicBezTo>
                      <a:pt x="53435" y="31718"/>
                      <a:pt x="46196" y="33719"/>
                      <a:pt x="39529" y="37052"/>
                    </a:cubicBezTo>
                    <a:lnTo>
                      <a:pt x="36576" y="38481"/>
                    </a:lnTo>
                    <a:lnTo>
                      <a:pt x="20955" y="24098"/>
                    </a:lnTo>
                    <a:lnTo>
                      <a:pt x="12382" y="30861"/>
                    </a:lnTo>
                    <a:lnTo>
                      <a:pt x="22574" y="49435"/>
                    </a:lnTo>
                    <a:lnTo>
                      <a:pt x="20479" y="51911"/>
                    </a:lnTo>
                    <a:cubicBezTo>
                      <a:pt x="18097" y="54673"/>
                      <a:pt x="16002" y="57722"/>
                      <a:pt x="14192" y="60865"/>
                    </a:cubicBezTo>
                    <a:lnTo>
                      <a:pt x="5905" y="56198"/>
                    </a:lnTo>
                    <a:cubicBezTo>
                      <a:pt x="7429" y="53435"/>
                      <a:pt x="9144" y="50864"/>
                      <a:pt x="11049" y="48387"/>
                    </a:cubicBezTo>
                    <a:lnTo>
                      <a:pt x="0" y="28385"/>
                    </a:lnTo>
                    <a:lnTo>
                      <a:pt x="21336" y="11621"/>
                    </a:lnTo>
                    <a:lnTo>
                      <a:pt x="38100" y="27051"/>
                    </a:lnTo>
                    <a:cubicBezTo>
                      <a:pt x="44005" y="24479"/>
                      <a:pt x="50292" y="22670"/>
                      <a:pt x="56769" y="21908"/>
                    </a:cubicBezTo>
                    <a:lnTo>
                      <a:pt x="63151" y="0"/>
                    </a:lnTo>
                    <a:lnTo>
                      <a:pt x="90106" y="3239"/>
                    </a:lnTo>
                    <a:lnTo>
                      <a:pt x="91059" y="26099"/>
                    </a:lnTo>
                    <a:cubicBezTo>
                      <a:pt x="97155" y="28480"/>
                      <a:pt x="102775" y="31623"/>
                      <a:pt x="107918" y="35528"/>
                    </a:cubicBezTo>
                    <a:lnTo>
                      <a:pt x="127921" y="24479"/>
                    </a:lnTo>
                    <a:lnTo>
                      <a:pt x="144685" y="45815"/>
                    </a:lnTo>
                    <a:lnTo>
                      <a:pt x="129254" y="62579"/>
                    </a:lnTo>
                    <a:cubicBezTo>
                      <a:pt x="131826" y="68485"/>
                      <a:pt x="133636" y="74771"/>
                      <a:pt x="134398" y="81248"/>
                    </a:cubicBezTo>
                    <a:lnTo>
                      <a:pt x="156305" y="87630"/>
                    </a:lnTo>
                    <a:lnTo>
                      <a:pt x="153067" y="114586"/>
                    </a:lnTo>
                    <a:lnTo>
                      <a:pt x="130207" y="115538"/>
                    </a:lnTo>
                    <a:cubicBezTo>
                      <a:pt x="127825" y="121634"/>
                      <a:pt x="124682" y="127254"/>
                      <a:pt x="120777" y="132398"/>
                    </a:cubicBezTo>
                    <a:lnTo>
                      <a:pt x="131826" y="152400"/>
                    </a:lnTo>
                    <a:lnTo>
                      <a:pt x="110490" y="1691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AF362D9D-4238-490C-FB71-1B74F6505CC4}"/>
                  </a:ext>
                </a:extLst>
              </p:cNvPr>
              <p:cNvSpPr/>
              <p:nvPr/>
            </p:nvSpPr>
            <p:spPr>
              <a:xfrm>
                <a:off x="6161151" y="3334038"/>
                <a:ext cx="62860" cy="69529"/>
              </a:xfrm>
              <a:custGeom>
                <a:avLst/>
                <a:gdLst>
                  <a:gd name="connsiteX0" fmla="*/ 48101 w 62860"/>
                  <a:gd name="connsiteY0" fmla="*/ 69530 h 69529"/>
                  <a:gd name="connsiteX1" fmla="*/ 42196 w 62860"/>
                  <a:gd name="connsiteY1" fmla="*/ 62005 h 69529"/>
                  <a:gd name="connsiteX2" fmla="*/ 53245 w 62860"/>
                  <a:gd name="connsiteY2" fmla="*/ 42383 h 69529"/>
                  <a:gd name="connsiteX3" fmla="*/ 47149 w 62860"/>
                  <a:gd name="connsiteY3" fmla="*/ 20762 h 69529"/>
                  <a:gd name="connsiteX4" fmla="*/ 27527 w 62860"/>
                  <a:gd name="connsiteY4" fmla="*/ 9713 h 69529"/>
                  <a:gd name="connsiteX5" fmla="*/ 5905 w 62860"/>
                  <a:gd name="connsiteY5" fmla="*/ 15809 h 69529"/>
                  <a:gd name="connsiteX6" fmla="*/ 0 w 62860"/>
                  <a:gd name="connsiteY6" fmla="*/ 8284 h 69529"/>
                  <a:gd name="connsiteX7" fmla="*/ 28670 w 62860"/>
                  <a:gd name="connsiteY7" fmla="*/ 283 h 69529"/>
                  <a:gd name="connsiteX8" fmla="*/ 54578 w 62860"/>
                  <a:gd name="connsiteY8" fmla="*/ 14856 h 69529"/>
                  <a:gd name="connsiteX9" fmla="*/ 48006 w 62860"/>
                  <a:gd name="connsiteY9" fmla="*/ 69434 h 6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860" h="69529">
                    <a:moveTo>
                      <a:pt x="48101" y="69530"/>
                    </a:moveTo>
                    <a:lnTo>
                      <a:pt x="42196" y="62005"/>
                    </a:lnTo>
                    <a:cubicBezTo>
                      <a:pt x="48387" y="57147"/>
                      <a:pt x="52292" y="50194"/>
                      <a:pt x="53245" y="42383"/>
                    </a:cubicBezTo>
                    <a:cubicBezTo>
                      <a:pt x="54197" y="34573"/>
                      <a:pt x="52006" y="26953"/>
                      <a:pt x="47149" y="20762"/>
                    </a:cubicBezTo>
                    <a:cubicBezTo>
                      <a:pt x="42291" y="14570"/>
                      <a:pt x="35338" y="10665"/>
                      <a:pt x="27527" y="9713"/>
                    </a:cubicBezTo>
                    <a:cubicBezTo>
                      <a:pt x="19717" y="8760"/>
                      <a:pt x="12097" y="10951"/>
                      <a:pt x="5905" y="15809"/>
                    </a:cubicBezTo>
                    <a:lnTo>
                      <a:pt x="0" y="8284"/>
                    </a:lnTo>
                    <a:cubicBezTo>
                      <a:pt x="8192" y="1902"/>
                      <a:pt x="18383" y="-955"/>
                      <a:pt x="28670" y="283"/>
                    </a:cubicBezTo>
                    <a:cubicBezTo>
                      <a:pt x="38957" y="1521"/>
                      <a:pt x="48196" y="6665"/>
                      <a:pt x="54578" y="14856"/>
                    </a:cubicBezTo>
                    <a:cubicBezTo>
                      <a:pt x="67818" y="31715"/>
                      <a:pt x="64865" y="56195"/>
                      <a:pt x="48006" y="694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AB1210E3-483C-E54F-CEF6-6E1A544D63E4}"/>
              </a:ext>
            </a:extLst>
          </p:cNvPr>
          <p:cNvGrpSpPr/>
          <p:nvPr/>
        </p:nvGrpSpPr>
        <p:grpSpPr>
          <a:xfrm>
            <a:off x="-655142" y="4720299"/>
            <a:ext cx="948404" cy="837279"/>
            <a:chOff x="5938932" y="3286315"/>
            <a:chExt cx="318281" cy="280988"/>
          </a:xfrm>
          <a:solidFill>
            <a:schemeClr val="bg2"/>
          </a:solidFill>
        </p:grpSpPr>
        <p:grpSp>
          <p:nvGrpSpPr>
            <p:cNvPr id="436" name="Graphic 300">
              <a:extLst>
                <a:ext uri="{FF2B5EF4-FFF2-40B4-BE49-F238E27FC236}">
                  <a16:creationId xmlns:a16="http://schemas.microsoft.com/office/drawing/2014/main" id="{270F9F5F-7FA8-310F-DBBD-E98578398B16}"/>
                </a:ext>
              </a:extLst>
            </p:cNvPr>
            <p:cNvGrpSpPr/>
            <p:nvPr/>
          </p:nvGrpSpPr>
          <p:grpSpPr>
            <a:xfrm>
              <a:off x="6032277" y="3294888"/>
              <a:ext cx="224936" cy="272415"/>
              <a:chOff x="6032277" y="3294888"/>
              <a:chExt cx="224936" cy="272415"/>
            </a:xfrm>
            <a:grpFill/>
          </p:grpSpPr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05CB48E1-4B68-D684-C99B-AB77E6B85C99}"/>
                  </a:ext>
                </a:extLst>
              </p:cNvPr>
              <p:cNvSpPr/>
              <p:nvPr/>
            </p:nvSpPr>
            <p:spPr>
              <a:xfrm>
                <a:off x="6125812" y="3294888"/>
                <a:ext cx="131400" cy="272415"/>
              </a:xfrm>
              <a:custGeom>
                <a:avLst/>
                <a:gdLst>
                  <a:gd name="connsiteX0" fmla="*/ 50578 w 131400"/>
                  <a:gd name="connsiteY0" fmla="*/ 272415 h 272415"/>
                  <a:gd name="connsiteX1" fmla="*/ 41053 w 131400"/>
                  <a:gd name="connsiteY1" fmla="*/ 272415 h 272415"/>
                  <a:gd name="connsiteX2" fmla="*/ 41053 w 131400"/>
                  <a:gd name="connsiteY2" fmla="*/ 221933 h 272415"/>
                  <a:gd name="connsiteX3" fmla="*/ 76867 w 131400"/>
                  <a:gd name="connsiteY3" fmla="*/ 221933 h 272415"/>
                  <a:gd name="connsiteX4" fmla="*/ 88868 w 131400"/>
                  <a:gd name="connsiteY4" fmla="*/ 209931 h 272415"/>
                  <a:gd name="connsiteX5" fmla="*/ 88868 w 131400"/>
                  <a:gd name="connsiteY5" fmla="*/ 172879 h 272415"/>
                  <a:gd name="connsiteX6" fmla="*/ 118777 w 131400"/>
                  <a:gd name="connsiteY6" fmla="*/ 172879 h 272415"/>
                  <a:gd name="connsiteX7" fmla="*/ 121349 w 131400"/>
                  <a:gd name="connsiteY7" fmla="*/ 171545 h 272415"/>
                  <a:gd name="connsiteX8" fmla="*/ 121634 w 131400"/>
                  <a:gd name="connsiteY8" fmla="*/ 168688 h 272415"/>
                  <a:gd name="connsiteX9" fmla="*/ 97822 w 131400"/>
                  <a:gd name="connsiteY9" fmla="*/ 109538 h 272415"/>
                  <a:gd name="connsiteX10" fmla="*/ 94869 w 131400"/>
                  <a:gd name="connsiteY10" fmla="*/ 95440 h 272415"/>
                  <a:gd name="connsiteX11" fmla="*/ 4763 w 131400"/>
                  <a:gd name="connsiteY11" fmla="*/ 9620 h 272415"/>
                  <a:gd name="connsiteX12" fmla="*/ 0 w 131400"/>
                  <a:gd name="connsiteY12" fmla="*/ 9620 h 272415"/>
                  <a:gd name="connsiteX13" fmla="*/ 0 w 131400"/>
                  <a:gd name="connsiteY13" fmla="*/ 0 h 272415"/>
                  <a:gd name="connsiteX14" fmla="*/ 4763 w 131400"/>
                  <a:gd name="connsiteY14" fmla="*/ 0 h 272415"/>
                  <a:gd name="connsiteX15" fmla="*/ 104394 w 131400"/>
                  <a:gd name="connsiteY15" fmla="*/ 94869 h 272415"/>
                  <a:gd name="connsiteX16" fmla="*/ 106871 w 131400"/>
                  <a:gd name="connsiteY16" fmla="*/ 106775 h 272415"/>
                  <a:gd name="connsiteX17" fmla="*/ 130493 w 131400"/>
                  <a:gd name="connsiteY17" fmla="*/ 165164 h 272415"/>
                  <a:gd name="connsiteX18" fmla="*/ 129254 w 131400"/>
                  <a:gd name="connsiteY18" fmla="*/ 176879 h 272415"/>
                  <a:gd name="connsiteX19" fmla="*/ 118872 w 131400"/>
                  <a:gd name="connsiteY19" fmla="*/ 182404 h 272415"/>
                  <a:gd name="connsiteX20" fmla="*/ 98489 w 131400"/>
                  <a:gd name="connsiteY20" fmla="*/ 182404 h 272415"/>
                  <a:gd name="connsiteX21" fmla="*/ 98489 w 131400"/>
                  <a:gd name="connsiteY21" fmla="*/ 209931 h 272415"/>
                  <a:gd name="connsiteX22" fmla="*/ 76962 w 131400"/>
                  <a:gd name="connsiteY22" fmla="*/ 231458 h 272415"/>
                  <a:gd name="connsiteX23" fmla="*/ 50673 w 131400"/>
                  <a:gd name="connsiteY23" fmla="*/ 231458 h 272415"/>
                  <a:gd name="connsiteX24" fmla="*/ 50673 w 131400"/>
                  <a:gd name="connsiteY24" fmla="*/ 272415 h 272415"/>
                  <a:gd name="connsiteX25" fmla="*/ 104299 w 131400"/>
                  <a:gd name="connsiteY25" fmla="*/ 95440 h 272415"/>
                  <a:gd name="connsiteX26" fmla="*/ 104299 w 131400"/>
                  <a:gd name="connsiteY26" fmla="*/ 95440 h 272415"/>
                  <a:gd name="connsiteX27" fmla="*/ 104299 w 131400"/>
                  <a:gd name="connsiteY27" fmla="*/ 95440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1400" h="272415">
                    <a:moveTo>
                      <a:pt x="50578" y="272415"/>
                    </a:moveTo>
                    <a:lnTo>
                      <a:pt x="41053" y="272415"/>
                    </a:lnTo>
                    <a:lnTo>
                      <a:pt x="41053" y="221933"/>
                    </a:lnTo>
                    <a:lnTo>
                      <a:pt x="76867" y="221933"/>
                    </a:lnTo>
                    <a:cubicBezTo>
                      <a:pt x="83439" y="221933"/>
                      <a:pt x="88868" y="216599"/>
                      <a:pt x="88868" y="209931"/>
                    </a:cubicBezTo>
                    <a:lnTo>
                      <a:pt x="88868" y="172879"/>
                    </a:lnTo>
                    <a:lnTo>
                      <a:pt x="118777" y="172879"/>
                    </a:lnTo>
                    <a:cubicBezTo>
                      <a:pt x="120206" y="172879"/>
                      <a:pt x="121063" y="171926"/>
                      <a:pt x="121349" y="171545"/>
                    </a:cubicBezTo>
                    <a:cubicBezTo>
                      <a:pt x="121634" y="171164"/>
                      <a:pt x="122206" y="170021"/>
                      <a:pt x="121634" y="168688"/>
                    </a:cubicBezTo>
                    <a:lnTo>
                      <a:pt x="97822" y="109538"/>
                    </a:lnTo>
                    <a:lnTo>
                      <a:pt x="94869" y="95440"/>
                    </a:lnTo>
                    <a:cubicBezTo>
                      <a:pt x="94869" y="47339"/>
                      <a:pt x="55245" y="9620"/>
                      <a:pt x="4763" y="9620"/>
                    </a:cubicBezTo>
                    <a:lnTo>
                      <a:pt x="0" y="9620"/>
                    </a:lnTo>
                    <a:lnTo>
                      <a:pt x="0" y="0"/>
                    </a:lnTo>
                    <a:lnTo>
                      <a:pt x="4763" y="0"/>
                    </a:lnTo>
                    <a:cubicBezTo>
                      <a:pt x="60484" y="0"/>
                      <a:pt x="104204" y="41624"/>
                      <a:pt x="104394" y="94869"/>
                    </a:cubicBezTo>
                    <a:lnTo>
                      <a:pt x="106871" y="106775"/>
                    </a:lnTo>
                    <a:lnTo>
                      <a:pt x="130493" y="165164"/>
                    </a:lnTo>
                    <a:cubicBezTo>
                      <a:pt x="132017" y="169069"/>
                      <a:pt x="131636" y="173450"/>
                      <a:pt x="129254" y="176879"/>
                    </a:cubicBezTo>
                    <a:cubicBezTo>
                      <a:pt x="126873" y="180308"/>
                      <a:pt x="122968" y="182404"/>
                      <a:pt x="118872" y="182404"/>
                    </a:cubicBezTo>
                    <a:lnTo>
                      <a:pt x="98489" y="182404"/>
                    </a:lnTo>
                    <a:lnTo>
                      <a:pt x="98489" y="209931"/>
                    </a:lnTo>
                    <a:cubicBezTo>
                      <a:pt x="98489" y="221742"/>
                      <a:pt x="88868" y="231458"/>
                      <a:pt x="76962" y="231458"/>
                    </a:cubicBezTo>
                    <a:lnTo>
                      <a:pt x="50673" y="231458"/>
                    </a:lnTo>
                    <a:lnTo>
                      <a:pt x="50673" y="272415"/>
                    </a:lnTo>
                    <a:close/>
                    <a:moveTo>
                      <a:pt x="104299" y="95440"/>
                    </a:moveTo>
                    <a:lnTo>
                      <a:pt x="104299" y="95440"/>
                    </a:lnTo>
                    <a:lnTo>
                      <a:pt x="104299" y="954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E6A9D7FE-048D-2DA2-5F52-4CCCDD3EDDE8}"/>
                  </a:ext>
                </a:extLst>
              </p:cNvPr>
              <p:cNvSpPr/>
              <p:nvPr/>
            </p:nvSpPr>
            <p:spPr>
              <a:xfrm>
                <a:off x="6032277" y="3503961"/>
                <a:ext cx="9525" cy="63341"/>
              </a:xfrm>
              <a:custGeom>
                <a:avLst/>
                <a:gdLst>
                  <a:gd name="connsiteX0" fmla="*/ 0 w 9525"/>
                  <a:gd name="connsiteY0" fmla="*/ 0 h 63341"/>
                  <a:gd name="connsiteX1" fmla="*/ 9525 w 9525"/>
                  <a:gd name="connsiteY1" fmla="*/ 0 h 63341"/>
                  <a:gd name="connsiteX2" fmla="*/ 9525 w 9525"/>
                  <a:gd name="connsiteY2" fmla="*/ 63341 h 63341"/>
                  <a:gd name="connsiteX3" fmla="*/ 0 w 9525"/>
                  <a:gd name="connsiteY3" fmla="*/ 63341 h 6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63341">
                    <a:moveTo>
                      <a:pt x="0" y="0"/>
                    </a:moveTo>
                    <a:lnTo>
                      <a:pt x="9525" y="0"/>
                    </a:lnTo>
                    <a:lnTo>
                      <a:pt x="9525" y="63341"/>
                    </a:lnTo>
                    <a:lnTo>
                      <a:pt x="0" y="63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37" name="Graphic 300">
              <a:extLst>
                <a:ext uri="{FF2B5EF4-FFF2-40B4-BE49-F238E27FC236}">
                  <a16:creationId xmlns:a16="http://schemas.microsoft.com/office/drawing/2014/main" id="{C62A3353-029F-27E0-F6C2-BC7864BD8C5F}"/>
                </a:ext>
              </a:extLst>
            </p:cNvPr>
            <p:cNvGrpSpPr/>
            <p:nvPr/>
          </p:nvGrpSpPr>
          <p:grpSpPr>
            <a:xfrm>
              <a:off x="5938932" y="3286315"/>
              <a:ext cx="196215" cy="192404"/>
              <a:chOff x="5938932" y="3286315"/>
              <a:chExt cx="196215" cy="192404"/>
            </a:xfrm>
            <a:grpFill/>
          </p:grpSpPr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3A54EEA5-ECCB-3C3C-65BF-36E10441F23A}"/>
                  </a:ext>
                </a:extLst>
              </p:cNvPr>
              <p:cNvSpPr/>
              <p:nvPr/>
            </p:nvSpPr>
            <p:spPr>
              <a:xfrm>
                <a:off x="5999225" y="3344513"/>
                <a:ext cx="75628" cy="75628"/>
              </a:xfrm>
              <a:custGeom>
                <a:avLst/>
                <a:gdLst>
                  <a:gd name="connsiteX0" fmla="*/ 37814 w 75628"/>
                  <a:gd name="connsiteY0" fmla="*/ 75628 h 75628"/>
                  <a:gd name="connsiteX1" fmla="*/ 0 w 75628"/>
                  <a:gd name="connsiteY1" fmla="*/ 37814 h 75628"/>
                  <a:gd name="connsiteX2" fmla="*/ 37814 w 75628"/>
                  <a:gd name="connsiteY2" fmla="*/ 0 h 75628"/>
                  <a:gd name="connsiteX3" fmla="*/ 75628 w 75628"/>
                  <a:gd name="connsiteY3" fmla="*/ 37814 h 75628"/>
                  <a:gd name="connsiteX4" fmla="*/ 37814 w 75628"/>
                  <a:gd name="connsiteY4" fmla="*/ 75628 h 75628"/>
                  <a:gd name="connsiteX5" fmla="*/ 37814 w 75628"/>
                  <a:gd name="connsiteY5" fmla="*/ 9525 h 75628"/>
                  <a:gd name="connsiteX6" fmla="*/ 9525 w 75628"/>
                  <a:gd name="connsiteY6" fmla="*/ 37814 h 75628"/>
                  <a:gd name="connsiteX7" fmla="*/ 37814 w 75628"/>
                  <a:gd name="connsiteY7" fmla="*/ 66103 h 75628"/>
                  <a:gd name="connsiteX8" fmla="*/ 66103 w 75628"/>
                  <a:gd name="connsiteY8" fmla="*/ 37814 h 75628"/>
                  <a:gd name="connsiteX9" fmla="*/ 37814 w 75628"/>
                  <a:gd name="connsiteY9" fmla="*/ 9525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28" h="75628">
                    <a:moveTo>
                      <a:pt x="37814" y="75628"/>
                    </a:moveTo>
                    <a:cubicBezTo>
                      <a:pt x="16954" y="75628"/>
                      <a:pt x="0" y="58674"/>
                      <a:pt x="0" y="37814"/>
                    </a:cubicBezTo>
                    <a:cubicBezTo>
                      <a:pt x="0" y="16954"/>
                      <a:pt x="16954" y="0"/>
                      <a:pt x="37814" y="0"/>
                    </a:cubicBezTo>
                    <a:cubicBezTo>
                      <a:pt x="58674" y="0"/>
                      <a:pt x="75628" y="16954"/>
                      <a:pt x="75628" y="37814"/>
                    </a:cubicBezTo>
                    <a:cubicBezTo>
                      <a:pt x="75628" y="58674"/>
                      <a:pt x="58674" y="75628"/>
                      <a:pt x="37814" y="75628"/>
                    </a:cubicBezTo>
                    <a:close/>
                    <a:moveTo>
                      <a:pt x="37814" y="9525"/>
                    </a:moveTo>
                    <a:cubicBezTo>
                      <a:pt x="22193" y="9525"/>
                      <a:pt x="9525" y="22193"/>
                      <a:pt x="9525" y="37814"/>
                    </a:cubicBezTo>
                    <a:cubicBezTo>
                      <a:pt x="9525" y="53435"/>
                      <a:pt x="22193" y="66103"/>
                      <a:pt x="37814" y="66103"/>
                    </a:cubicBezTo>
                    <a:cubicBezTo>
                      <a:pt x="53435" y="66103"/>
                      <a:pt x="66103" y="53435"/>
                      <a:pt x="66103" y="37814"/>
                    </a:cubicBezTo>
                    <a:cubicBezTo>
                      <a:pt x="66103" y="22193"/>
                      <a:pt x="53435" y="9525"/>
                      <a:pt x="37814" y="9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C751E2A3-A38D-03ED-1F04-E71EDDC86B94}"/>
                  </a:ext>
                </a:extLst>
              </p:cNvPr>
              <p:cNvSpPr/>
              <p:nvPr/>
            </p:nvSpPr>
            <p:spPr>
              <a:xfrm>
                <a:off x="5938932" y="3286315"/>
                <a:ext cx="196215" cy="192404"/>
              </a:xfrm>
              <a:custGeom>
                <a:avLst/>
                <a:gdLst>
                  <a:gd name="connsiteX0" fmla="*/ 107918 w 196215"/>
                  <a:gd name="connsiteY0" fmla="*/ 192215 h 192404"/>
                  <a:gd name="connsiteX1" fmla="*/ 88392 w 196215"/>
                  <a:gd name="connsiteY1" fmla="*/ 192215 h 192404"/>
                  <a:gd name="connsiteX2" fmla="*/ 80772 w 196215"/>
                  <a:gd name="connsiteY2" fmla="*/ 185738 h 192404"/>
                  <a:gd name="connsiteX3" fmla="*/ 77914 w 196215"/>
                  <a:gd name="connsiteY3" fmla="*/ 168021 h 192404"/>
                  <a:gd name="connsiteX4" fmla="*/ 58293 w 196215"/>
                  <a:gd name="connsiteY4" fmla="*/ 159830 h 192404"/>
                  <a:gd name="connsiteX5" fmla="*/ 43625 w 196215"/>
                  <a:gd name="connsiteY5" fmla="*/ 170402 h 192404"/>
                  <a:gd name="connsiteX6" fmla="*/ 33719 w 196215"/>
                  <a:gd name="connsiteY6" fmla="*/ 169640 h 192404"/>
                  <a:gd name="connsiteX7" fmla="*/ 22670 w 196215"/>
                  <a:gd name="connsiteY7" fmla="*/ 158591 h 192404"/>
                  <a:gd name="connsiteX8" fmla="*/ 21908 w 196215"/>
                  <a:gd name="connsiteY8" fmla="*/ 148685 h 192404"/>
                  <a:gd name="connsiteX9" fmla="*/ 32480 w 196215"/>
                  <a:gd name="connsiteY9" fmla="*/ 134017 h 192404"/>
                  <a:gd name="connsiteX10" fmla="*/ 24289 w 196215"/>
                  <a:gd name="connsiteY10" fmla="*/ 114395 h 192404"/>
                  <a:gd name="connsiteX11" fmla="*/ 6477 w 196215"/>
                  <a:gd name="connsiteY11" fmla="*/ 111538 h 192404"/>
                  <a:gd name="connsiteX12" fmla="*/ 0 w 196215"/>
                  <a:gd name="connsiteY12" fmla="*/ 104013 h 192404"/>
                  <a:gd name="connsiteX13" fmla="*/ 0 w 196215"/>
                  <a:gd name="connsiteY13" fmla="*/ 88392 h 192404"/>
                  <a:gd name="connsiteX14" fmla="*/ 6477 w 196215"/>
                  <a:gd name="connsiteY14" fmla="*/ 80867 h 192404"/>
                  <a:gd name="connsiteX15" fmla="*/ 24289 w 196215"/>
                  <a:gd name="connsiteY15" fmla="*/ 78010 h 192404"/>
                  <a:gd name="connsiteX16" fmla="*/ 32480 w 196215"/>
                  <a:gd name="connsiteY16" fmla="*/ 58388 h 192404"/>
                  <a:gd name="connsiteX17" fmla="*/ 21908 w 196215"/>
                  <a:gd name="connsiteY17" fmla="*/ 43720 h 192404"/>
                  <a:gd name="connsiteX18" fmla="*/ 22670 w 196215"/>
                  <a:gd name="connsiteY18" fmla="*/ 33719 h 192404"/>
                  <a:gd name="connsiteX19" fmla="*/ 33623 w 196215"/>
                  <a:gd name="connsiteY19" fmla="*/ 22765 h 192404"/>
                  <a:gd name="connsiteX20" fmla="*/ 43625 w 196215"/>
                  <a:gd name="connsiteY20" fmla="*/ 21908 h 192404"/>
                  <a:gd name="connsiteX21" fmla="*/ 58293 w 196215"/>
                  <a:gd name="connsiteY21" fmla="*/ 32480 h 192404"/>
                  <a:gd name="connsiteX22" fmla="*/ 77914 w 196215"/>
                  <a:gd name="connsiteY22" fmla="*/ 24289 h 192404"/>
                  <a:gd name="connsiteX23" fmla="*/ 80772 w 196215"/>
                  <a:gd name="connsiteY23" fmla="*/ 6477 h 192404"/>
                  <a:gd name="connsiteX24" fmla="*/ 88392 w 196215"/>
                  <a:gd name="connsiteY24" fmla="*/ 0 h 192404"/>
                  <a:gd name="connsiteX25" fmla="*/ 107918 w 196215"/>
                  <a:gd name="connsiteY25" fmla="*/ 0 h 192404"/>
                  <a:gd name="connsiteX26" fmla="*/ 115538 w 196215"/>
                  <a:gd name="connsiteY26" fmla="*/ 6477 h 192404"/>
                  <a:gd name="connsiteX27" fmla="*/ 118396 w 196215"/>
                  <a:gd name="connsiteY27" fmla="*/ 24194 h 192404"/>
                  <a:gd name="connsiteX28" fmla="*/ 138017 w 196215"/>
                  <a:gd name="connsiteY28" fmla="*/ 32385 h 192404"/>
                  <a:gd name="connsiteX29" fmla="*/ 152686 w 196215"/>
                  <a:gd name="connsiteY29" fmla="*/ 21812 h 192404"/>
                  <a:gd name="connsiteX30" fmla="*/ 162592 w 196215"/>
                  <a:gd name="connsiteY30" fmla="*/ 22670 h 192404"/>
                  <a:gd name="connsiteX31" fmla="*/ 173641 w 196215"/>
                  <a:gd name="connsiteY31" fmla="*/ 33719 h 192404"/>
                  <a:gd name="connsiteX32" fmla="*/ 174403 w 196215"/>
                  <a:gd name="connsiteY32" fmla="*/ 43625 h 192404"/>
                  <a:gd name="connsiteX33" fmla="*/ 163830 w 196215"/>
                  <a:gd name="connsiteY33" fmla="*/ 58293 h 192404"/>
                  <a:gd name="connsiteX34" fmla="*/ 172022 w 196215"/>
                  <a:gd name="connsiteY34" fmla="*/ 77915 h 192404"/>
                  <a:gd name="connsiteX35" fmla="*/ 189833 w 196215"/>
                  <a:gd name="connsiteY35" fmla="*/ 80867 h 192404"/>
                  <a:gd name="connsiteX36" fmla="*/ 196215 w 196215"/>
                  <a:gd name="connsiteY36" fmla="*/ 88392 h 192404"/>
                  <a:gd name="connsiteX37" fmla="*/ 196215 w 196215"/>
                  <a:gd name="connsiteY37" fmla="*/ 104013 h 192404"/>
                  <a:gd name="connsiteX38" fmla="*/ 189833 w 196215"/>
                  <a:gd name="connsiteY38" fmla="*/ 111538 h 192404"/>
                  <a:gd name="connsiteX39" fmla="*/ 172022 w 196215"/>
                  <a:gd name="connsiteY39" fmla="*/ 114395 h 192404"/>
                  <a:gd name="connsiteX40" fmla="*/ 163830 w 196215"/>
                  <a:gd name="connsiteY40" fmla="*/ 134017 h 192404"/>
                  <a:gd name="connsiteX41" fmla="*/ 174403 w 196215"/>
                  <a:gd name="connsiteY41" fmla="*/ 148685 h 192404"/>
                  <a:gd name="connsiteX42" fmla="*/ 173546 w 196215"/>
                  <a:gd name="connsiteY42" fmla="*/ 158687 h 192404"/>
                  <a:gd name="connsiteX43" fmla="*/ 162592 w 196215"/>
                  <a:gd name="connsiteY43" fmla="*/ 169640 h 192404"/>
                  <a:gd name="connsiteX44" fmla="*/ 152591 w 196215"/>
                  <a:gd name="connsiteY44" fmla="*/ 170498 h 192404"/>
                  <a:gd name="connsiteX45" fmla="*/ 137922 w 196215"/>
                  <a:gd name="connsiteY45" fmla="*/ 159925 h 192404"/>
                  <a:gd name="connsiteX46" fmla="*/ 118301 w 196215"/>
                  <a:gd name="connsiteY46" fmla="*/ 168116 h 192404"/>
                  <a:gd name="connsiteX47" fmla="*/ 115443 w 196215"/>
                  <a:gd name="connsiteY47" fmla="*/ 185928 h 192404"/>
                  <a:gd name="connsiteX48" fmla="*/ 107918 w 196215"/>
                  <a:gd name="connsiteY48" fmla="*/ 192405 h 192404"/>
                  <a:gd name="connsiteX49" fmla="*/ 103918 w 196215"/>
                  <a:gd name="connsiteY49" fmla="*/ 182690 h 192404"/>
                  <a:gd name="connsiteX50" fmla="*/ 106299 w 196215"/>
                  <a:gd name="connsiteY50" fmla="*/ 182690 h 192404"/>
                  <a:gd name="connsiteX51" fmla="*/ 110014 w 196215"/>
                  <a:gd name="connsiteY51" fmla="*/ 160020 h 192404"/>
                  <a:gd name="connsiteX52" fmla="*/ 113252 w 196215"/>
                  <a:gd name="connsiteY52" fmla="*/ 159353 h 192404"/>
                  <a:gd name="connsiteX53" fmla="*/ 135636 w 196215"/>
                  <a:gd name="connsiteY53" fmla="*/ 150019 h 192404"/>
                  <a:gd name="connsiteX54" fmla="*/ 138398 w 196215"/>
                  <a:gd name="connsiteY54" fmla="*/ 148209 h 192404"/>
                  <a:gd name="connsiteX55" fmla="*/ 157067 w 196215"/>
                  <a:gd name="connsiteY55" fmla="*/ 161639 h 192404"/>
                  <a:gd name="connsiteX56" fmla="*/ 165926 w 196215"/>
                  <a:gd name="connsiteY56" fmla="*/ 152781 h 192404"/>
                  <a:gd name="connsiteX57" fmla="*/ 152495 w 196215"/>
                  <a:gd name="connsiteY57" fmla="*/ 134112 h 192404"/>
                  <a:gd name="connsiteX58" fmla="*/ 154305 w 196215"/>
                  <a:gd name="connsiteY58" fmla="*/ 131350 h 192404"/>
                  <a:gd name="connsiteX59" fmla="*/ 163640 w 196215"/>
                  <a:gd name="connsiteY59" fmla="*/ 108966 h 192404"/>
                  <a:gd name="connsiteX60" fmla="*/ 164306 w 196215"/>
                  <a:gd name="connsiteY60" fmla="*/ 105728 h 192404"/>
                  <a:gd name="connsiteX61" fmla="*/ 186976 w 196215"/>
                  <a:gd name="connsiteY61" fmla="*/ 102013 h 192404"/>
                  <a:gd name="connsiteX62" fmla="*/ 186976 w 196215"/>
                  <a:gd name="connsiteY62" fmla="*/ 89535 h 192404"/>
                  <a:gd name="connsiteX63" fmla="*/ 164306 w 196215"/>
                  <a:gd name="connsiteY63" fmla="*/ 85820 h 192404"/>
                  <a:gd name="connsiteX64" fmla="*/ 163640 w 196215"/>
                  <a:gd name="connsiteY64" fmla="*/ 82582 h 192404"/>
                  <a:gd name="connsiteX65" fmla="*/ 154305 w 196215"/>
                  <a:gd name="connsiteY65" fmla="*/ 60198 h 192404"/>
                  <a:gd name="connsiteX66" fmla="*/ 152495 w 196215"/>
                  <a:gd name="connsiteY66" fmla="*/ 57436 h 192404"/>
                  <a:gd name="connsiteX67" fmla="*/ 165926 w 196215"/>
                  <a:gd name="connsiteY67" fmla="*/ 38767 h 192404"/>
                  <a:gd name="connsiteX68" fmla="*/ 157067 w 196215"/>
                  <a:gd name="connsiteY68" fmla="*/ 29909 h 192404"/>
                  <a:gd name="connsiteX69" fmla="*/ 138398 w 196215"/>
                  <a:gd name="connsiteY69" fmla="*/ 43339 h 192404"/>
                  <a:gd name="connsiteX70" fmla="*/ 135636 w 196215"/>
                  <a:gd name="connsiteY70" fmla="*/ 41529 h 192404"/>
                  <a:gd name="connsiteX71" fmla="*/ 113252 w 196215"/>
                  <a:gd name="connsiteY71" fmla="*/ 32195 h 192404"/>
                  <a:gd name="connsiteX72" fmla="*/ 110014 w 196215"/>
                  <a:gd name="connsiteY72" fmla="*/ 31528 h 192404"/>
                  <a:gd name="connsiteX73" fmla="*/ 106299 w 196215"/>
                  <a:gd name="connsiteY73" fmla="*/ 8858 h 192404"/>
                  <a:gd name="connsiteX74" fmla="*/ 89916 w 196215"/>
                  <a:gd name="connsiteY74" fmla="*/ 8858 h 192404"/>
                  <a:gd name="connsiteX75" fmla="*/ 86201 w 196215"/>
                  <a:gd name="connsiteY75" fmla="*/ 31528 h 192404"/>
                  <a:gd name="connsiteX76" fmla="*/ 82963 w 196215"/>
                  <a:gd name="connsiteY76" fmla="*/ 32195 h 192404"/>
                  <a:gd name="connsiteX77" fmla="*/ 60579 w 196215"/>
                  <a:gd name="connsiteY77" fmla="*/ 41529 h 192404"/>
                  <a:gd name="connsiteX78" fmla="*/ 57817 w 196215"/>
                  <a:gd name="connsiteY78" fmla="*/ 43339 h 192404"/>
                  <a:gd name="connsiteX79" fmla="*/ 39148 w 196215"/>
                  <a:gd name="connsiteY79" fmla="*/ 29909 h 192404"/>
                  <a:gd name="connsiteX80" fmla="*/ 30290 w 196215"/>
                  <a:gd name="connsiteY80" fmla="*/ 38767 h 192404"/>
                  <a:gd name="connsiteX81" fmla="*/ 43720 w 196215"/>
                  <a:gd name="connsiteY81" fmla="*/ 57436 h 192404"/>
                  <a:gd name="connsiteX82" fmla="*/ 41910 w 196215"/>
                  <a:gd name="connsiteY82" fmla="*/ 60198 h 192404"/>
                  <a:gd name="connsiteX83" fmla="*/ 32576 w 196215"/>
                  <a:gd name="connsiteY83" fmla="*/ 82582 h 192404"/>
                  <a:gd name="connsiteX84" fmla="*/ 31909 w 196215"/>
                  <a:gd name="connsiteY84" fmla="*/ 85820 h 192404"/>
                  <a:gd name="connsiteX85" fmla="*/ 9239 w 196215"/>
                  <a:gd name="connsiteY85" fmla="*/ 89535 h 192404"/>
                  <a:gd name="connsiteX86" fmla="*/ 9239 w 196215"/>
                  <a:gd name="connsiteY86" fmla="*/ 102013 h 192404"/>
                  <a:gd name="connsiteX87" fmla="*/ 31909 w 196215"/>
                  <a:gd name="connsiteY87" fmla="*/ 105728 h 192404"/>
                  <a:gd name="connsiteX88" fmla="*/ 32576 w 196215"/>
                  <a:gd name="connsiteY88" fmla="*/ 108966 h 192404"/>
                  <a:gd name="connsiteX89" fmla="*/ 41910 w 196215"/>
                  <a:gd name="connsiteY89" fmla="*/ 131350 h 192404"/>
                  <a:gd name="connsiteX90" fmla="*/ 43720 w 196215"/>
                  <a:gd name="connsiteY90" fmla="*/ 134112 h 192404"/>
                  <a:gd name="connsiteX91" fmla="*/ 30290 w 196215"/>
                  <a:gd name="connsiteY91" fmla="*/ 152781 h 192404"/>
                  <a:gd name="connsiteX92" fmla="*/ 39148 w 196215"/>
                  <a:gd name="connsiteY92" fmla="*/ 161544 h 192404"/>
                  <a:gd name="connsiteX93" fmla="*/ 57817 w 196215"/>
                  <a:gd name="connsiteY93" fmla="*/ 148114 h 192404"/>
                  <a:gd name="connsiteX94" fmla="*/ 60579 w 196215"/>
                  <a:gd name="connsiteY94" fmla="*/ 149924 h 192404"/>
                  <a:gd name="connsiteX95" fmla="*/ 82963 w 196215"/>
                  <a:gd name="connsiteY95" fmla="*/ 159258 h 192404"/>
                  <a:gd name="connsiteX96" fmla="*/ 86201 w 196215"/>
                  <a:gd name="connsiteY96" fmla="*/ 159925 h 192404"/>
                  <a:gd name="connsiteX97" fmla="*/ 89916 w 196215"/>
                  <a:gd name="connsiteY97" fmla="*/ 182594 h 192404"/>
                  <a:gd name="connsiteX98" fmla="*/ 103918 w 196215"/>
                  <a:gd name="connsiteY98" fmla="*/ 182594 h 192404"/>
                  <a:gd name="connsiteX99" fmla="*/ 166878 w 196215"/>
                  <a:gd name="connsiteY99" fmla="*/ 151829 h 192404"/>
                  <a:gd name="connsiteX100" fmla="*/ 166878 w 196215"/>
                  <a:gd name="connsiteY100" fmla="*/ 151829 h 192404"/>
                  <a:gd name="connsiteX101" fmla="*/ 166878 w 196215"/>
                  <a:gd name="connsiteY101" fmla="*/ 151829 h 192404"/>
                  <a:gd name="connsiteX102" fmla="*/ 188309 w 196215"/>
                  <a:gd name="connsiteY102" fmla="*/ 90011 h 192404"/>
                  <a:gd name="connsiteX103" fmla="*/ 188309 w 196215"/>
                  <a:gd name="connsiteY103" fmla="*/ 90011 h 192404"/>
                  <a:gd name="connsiteX104" fmla="*/ 188309 w 196215"/>
                  <a:gd name="connsiteY104" fmla="*/ 90011 h 192404"/>
                  <a:gd name="connsiteX105" fmla="*/ 7906 w 196215"/>
                  <a:gd name="connsiteY105" fmla="*/ 90011 h 192404"/>
                  <a:gd name="connsiteX106" fmla="*/ 7906 w 196215"/>
                  <a:gd name="connsiteY106" fmla="*/ 90011 h 192404"/>
                  <a:gd name="connsiteX107" fmla="*/ 7906 w 196215"/>
                  <a:gd name="connsiteY107" fmla="*/ 90011 h 192404"/>
                  <a:gd name="connsiteX108" fmla="*/ 166688 w 196215"/>
                  <a:gd name="connsiteY108" fmla="*/ 37814 h 192404"/>
                  <a:gd name="connsiteX109" fmla="*/ 166688 w 196215"/>
                  <a:gd name="connsiteY109" fmla="*/ 37814 h 192404"/>
                  <a:gd name="connsiteX110" fmla="*/ 166688 w 196215"/>
                  <a:gd name="connsiteY110" fmla="*/ 378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96215" h="192404">
                    <a:moveTo>
                      <a:pt x="107918" y="192215"/>
                    </a:moveTo>
                    <a:lnTo>
                      <a:pt x="88392" y="192215"/>
                    </a:lnTo>
                    <a:cubicBezTo>
                      <a:pt x="84582" y="192215"/>
                      <a:pt x="81344" y="189452"/>
                      <a:pt x="80772" y="185738"/>
                    </a:cubicBezTo>
                    <a:lnTo>
                      <a:pt x="77914" y="168021"/>
                    </a:lnTo>
                    <a:cubicBezTo>
                      <a:pt x="71057" y="166307"/>
                      <a:pt x="64484" y="163544"/>
                      <a:pt x="58293" y="159830"/>
                    </a:cubicBezTo>
                    <a:lnTo>
                      <a:pt x="43625" y="170402"/>
                    </a:lnTo>
                    <a:cubicBezTo>
                      <a:pt x="40577" y="172593"/>
                      <a:pt x="36386" y="172307"/>
                      <a:pt x="33719" y="169640"/>
                    </a:cubicBezTo>
                    <a:lnTo>
                      <a:pt x="22670" y="158591"/>
                    </a:lnTo>
                    <a:cubicBezTo>
                      <a:pt x="20002" y="155924"/>
                      <a:pt x="19622" y="151733"/>
                      <a:pt x="21908" y="148685"/>
                    </a:cubicBezTo>
                    <a:lnTo>
                      <a:pt x="32480" y="134017"/>
                    </a:lnTo>
                    <a:cubicBezTo>
                      <a:pt x="28766" y="127825"/>
                      <a:pt x="26099" y="121253"/>
                      <a:pt x="24289" y="114395"/>
                    </a:cubicBezTo>
                    <a:lnTo>
                      <a:pt x="6477" y="111538"/>
                    </a:lnTo>
                    <a:cubicBezTo>
                      <a:pt x="2762" y="110966"/>
                      <a:pt x="0" y="107728"/>
                      <a:pt x="0" y="104013"/>
                    </a:cubicBezTo>
                    <a:lnTo>
                      <a:pt x="0" y="88392"/>
                    </a:lnTo>
                    <a:cubicBezTo>
                      <a:pt x="0" y="84582"/>
                      <a:pt x="2667" y="81439"/>
                      <a:pt x="6477" y="80867"/>
                    </a:cubicBezTo>
                    <a:lnTo>
                      <a:pt x="24289" y="78010"/>
                    </a:lnTo>
                    <a:cubicBezTo>
                      <a:pt x="26003" y="71152"/>
                      <a:pt x="28766" y="64580"/>
                      <a:pt x="32480" y="58388"/>
                    </a:cubicBezTo>
                    <a:lnTo>
                      <a:pt x="21908" y="43720"/>
                    </a:lnTo>
                    <a:cubicBezTo>
                      <a:pt x="19717" y="40672"/>
                      <a:pt x="20002" y="36481"/>
                      <a:pt x="22670" y="33719"/>
                    </a:cubicBezTo>
                    <a:lnTo>
                      <a:pt x="33623" y="22765"/>
                    </a:lnTo>
                    <a:cubicBezTo>
                      <a:pt x="36290" y="20098"/>
                      <a:pt x="40481" y="19717"/>
                      <a:pt x="43625" y="21908"/>
                    </a:cubicBezTo>
                    <a:lnTo>
                      <a:pt x="58293" y="32480"/>
                    </a:lnTo>
                    <a:cubicBezTo>
                      <a:pt x="64484" y="28766"/>
                      <a:pt x="71057" y="26099"/>
                      <a:pt x="77914" y="24289"/>
                    </a:cubicBezTo>
                    <a:lnTo>
                      <a:pt x="80772" y="6477"/>
                    </a:lnTo>
                    <a:cubicBezTo>
                      <a:pt x="81344" y="2762"/>
                      <a:pt x="84582" y="0"/>
                      <a:pt x="88392" y="0"/>
                    </a:cubicBezTo>
                    <a:lnTo>
                      <a:pt x="107918" y="0"/>
                    </a:lnTo>
                    <a:cubicBezTo>
                      <a:pt x="111728" y="0"/>
                      <a:pt x="114967" y="2762"/>
                      <a:pt x="115538" y="6477"/>
                    </a:cubicBezTo>
                    <a:lnTo>
                      <a:pt x="118396" y="24194"/>
                    </a:lnTo>
                    <a:cubicBezTo>
                      <a:pt x="125254" y="25908"/>
                      <a:pt x="131921" y="28670"/>
                      <a:pt x="138017" y="32385"/>
                    </a:cubicBezTo>
                    <a:lnTo>
                      <a:pt x="152686" y="21812"/>
                    </a:lnTo>
                    <a:cubicBezTo>
                      <a:pt x="155734" y="19622"/>
                      <a:pt x="159925" y="19907"/>
                      <a:pt x="162592" y="22670"/>
                    </a:cubicBezTo>
                    <a:lnTo>
                      <a:pt x="173641" y="33719"/>
                    </a:lnTo>
                    <a:cubicBezTo>
                      <a:pt x="176308" y="36386"/>
                      <a:pt x="176689" y="40577"/>
                      <a:pt x="174403" y="43625"/>
                    </a:cubicBezTo>
                    <a:lnTo>
                      <a:pt x="163830" y="58293"/>
                    </a:lnTo>
                    <a:cubicBezTo>
                      <a:pt x="167545" y="64484"/>
                      <a:pt x="170212" y="71057"/>
                      <a:pt x="172022" y="77915"/>
                    </a:cubicBezTo>
                    <a:lnTo>
                      <a:pt x="189833" y="80867"/>
                    </a:lnTo>
                    <a:cubicBezTo>
                      <a:pt x="193548" y="81439"/>
                      <a:pt x="196215" y="84677"/>
                      <a:pt x="196215" y="88392"/>
                    </a:cubicBezTo>
                    <a:lnTo>
                      <a:pt x="196215" y="104013"/>
                    </a:lnTo>
                    <a:cubicBezTo>
                      <a:pt x="196215" y="107823"/>
                      <a:pt x="193548" y="110966"/>
                      <a:pt x="189833" y="111538"/>
                    </a:cubicBezTo>
                    <a:lnTo>
                      <a:pt x="172022" y="114395"/>
                    </a:lnTo>
                    <a:cubicBezTo>
                      <a:pt x="170307" y="121253"/>
                      <a:pt x="167545" y="127921"/>
                      <a:pt x="163830" y="134017"/>
                    </a:cubicBezTo>
                    <a:lnTo>
                      <a:pt x="174403" y="148685"/>
                    </a:lnTo>
                    <a:cubicBezTo>
                      <a:pt x="176594" y="151829"/>
                      <a:pt x="176308" y="156020"/>
                      <a:pt x="173546" y="158687"/>
                    </a:cubicBezTo>
                    <a:lnTo>
                      <a:pt x="162592" y="169640"/>
                    </a:lnTo>
                    <a:cubicBezTo>
                      <a:pt x="159925" y="172307"/>
                      <a:pt x="155734" y="172688"/>
                      <a:pt x="152591" y="170498"/>
                    </a:cubicBezTo>
                    <a:lnTo>
                      <a:pt x="137922" y="159925"/>
                    </a:lnTo>
                    <a:cubicBezTo>
                      <a:pt x="131731" y="163640"/>
                      <a:pt x="125159" y="166307"/>
                      <a:pt x="118301" y="168116"/>
                    </a:cubicBezTo>
                    <a:lnTo>
                      <a:pt x="115443" y="185928"/>
                    </a:lnTo>
                    <a:cubicBezTo>
                      <a:pt x="114872" y="189643"/>
                      <a:pt x="111633" y="192405"/>
                      <a:pt x="107918" y="192405"/>
                    </a:cubicBezTo>
                    <a:close/>
                    <a:moveTo>
                      <a:pt x="103918" y="182690"/>
                    </a:moveTo>
                    <a:lnTo>
                      <a:pt x="106299" y="182690"/>
                    </a:lnTo>
                    <a:lnTo>
                      <a:pt x="110014" y="160020"/>
                    </a:lnTo>
                    <a:lnTo>
                      <a:pt x="113252" y="159353"/>
                    </a:lnTo>
                    <a:cubicBezTo>
                      <a:pt x="121158" y="157734"/>
                      <a:pt x="128683" y="154591"/>
                      <a:pt x="135636" y="150019"/>
                    </a:cubicBezTo>
                    <a:lnTo>
                      <a:pt x="138398" y="148209"/>
                    </a:lnTo>
                    <a:lnTo>
                      <a:pt x="157067" y="161639"/>
                    </a:lnTo>
                    <a:lnTo>
                      <a:pt x="165926" y="152781"/>
                    </a:lnTo>
                    <a:lnTo>
                      <a:pt x="152495" y="134112"/>
                    </a:lnTo>
                    <a:lnTo>
                      <a:pt x="154305" y="131350"/>
                    </a:lnTo>
                    <a:cubicBezTo>
                      <a:pt x="158877" y="124492"/>
                      <a:pt x="161925" y="116967"/>
                      <a:pt x="163640" y="108966"/>
                    </a:cubicBezTo>
                    <a:lnTo>
                      <a:pt x="164306" y="105728"/>
                    </a:lnTo>
                    <a:lnTo>
                      <a:pt x="186976" y="102013"/>
                    </a:lnTo>
                    <a:lnTo>
                      <a:pt x="186976" y="89535"/>
                    </a:lnTo>
                    <a:lnTo>
                      <a:pt x="164306" y="85820"/>
                    </a:lnTo>
                    <a:lnTo>
                      <a:pt x="163640" y="82582"/>
                    </a:lnTo>
                    <a:cubicBezTo>
                      <a:pt x="162020" y="74581"/>
                      <a:pt x="158877" y="67056"/>
                      <a:pt x="154305" y="60198"/>
                    </a:cubicBezTo>
                    <a:lnTo>
                      <a:pt x="152495" y="57436"/>
                    </a:lnTo>
                    <a:lnTo>
                      <a:pt x="165926" y="38767"/>
                    </a:lnTo>
                    <a:lnTo>
                      <a:pt x="157067" y="29909"/>
                    </a:lnTo>
                    <a:lnTo>
                      <a:pt x="138398" y="43339"/>
                    </a:lnTo>
                    <a:lnTo>
                      <a:pt x="135636" y="41529"/>
                    </a:lnTo>
                    <a:cubicBezTo>
                      <a:pt x="128778" y="36957"/>
                      <a:pt x="121253" y="33909"/>
                      <a:pt x="113252" y="32195"/>
                    </a:cubicBezTo>
                    <a:lnTo>
                      <a:pt x="110014" y="31528"/>
                    </a:lnTo>
                    <a:lnTo>
                      <a:pt x="106299" y="8858"/>
                    </a:lnTo>
                    <a:lnTo>
                      <a:pt x="89916" y="8858"/>
                    </a:lnTo>
                    <a:lnTo>
                      <a:pt x="86201" y="31528"/>
                    </a:lnTo>
                    <a:lnTo>
                      <a:pt x="82963" y="32195"/>
                    </a:lnTo>
                    <a:cubicBezTo>
                      <a:pt x="74962" y="33814"/>
                      <a:pt x="67437" y="36957"/>
                      <a:pt x="60579" y="41529"/>
                    </a:cubicBezTo>
                    <a:lnTo>
                      <a:pt x="57817" y="43339"/>
                    </a:lnTo>
                    <a:lnTo>
                      <a:pt x="39148" y="29909"/>
                    </a:lnTo>
                    <a:lnTo>
                      <a:pt x="30290" y="38767"/>
                    </a:lnTo>
                    <a:lnTo>
                      <a:pt x="43720" y="57436"/>
                    </a:lnTo>
                    <a:lnTo>
                      <a:pt x="41910" y="60198"/>
                    </a:lnTo>
                    <a:cubicBezTo>
                      <a:pt x="37338" y="67056"/>
                      <a:pt x="34195" y="74581"/>
                      <a:pt x="32576" y="82582"/>
                    </a:cubicBezTo>
                    <a:lnTo>
                      <a:pt x="31909" y="85820"/>
                    </a:lnTo>
                    <a:lnTo>
                      <a:pt x="9239" y="89535"/>
                    </a:lnTo>
                    <a:lnTo>
                      <a:pt x="9239" y="102013"/>
                    </a:lnTo>
                    <a:lnTo>
                      <a:pt x="31909" y="105728"/>
                    </a:lnTo>
                    <a:lnTo>
                      <a:pt x="32576" y="108966"/>
                    </a:lnTo>
                    <a:cubicBezTo>
                      <a:pt x="34195" y="116967"/>
                      <a:pt x="37338" y="124492"/>
                      <a:pt x="41910" y="131350"/>
                    </a:cubicBezTo>
                    <a:lnTo>
                      <a:pt x="43720" y="134112"/>
                    </a:lnTo>
                    <a:lnTo>
                      <a:pt x="30290" y="152781"/>
                    </a:lnTo>
                    <a:lnTo>
                      <a:pt x="39148" y="161544"/>
                    </a:lnTo>
                    <a:lnTo>
                      <a:pt x="57817" y="148114"/>
                    </a:lnTo>
                    <a:lnTo>
                      <a:pt x="60579" y="149924"/>
                    </a:lnTo>
                    <a:cubicBezTo>
                      <a:pt x="67437" y="154496"/>
                      <a:pt x="74962" y="157639"/>
                      <a:pt x="82963" y="159258"/>
                    </a:cubicBezTo>
                    <a:lnTo>
                      <a:pt x="86201" y="159925"/>
                    </a:lnTo>
                    <a:lnTo>
                      <a:pt x="89916" y="182594"/>
                    </a:lnTo>
                    <a:lnTo>
                      <a:pt x="103918" y="182594"/>
                    </a:lnTo>
                    <a:close/>
                    <a:moveTo>
                      <a:pt x="166878" y="151829"/>
                    </a:moveTo>
                    <a:cubicBezTo>
                      <a:pt x="166878" y="151829"/>
                      <a:pt x="166878" y="151829"/>
                      <a:pt x="166878" y="151829"/>
                    </a:cubicBezTo>
                    <a:lnTo>
                      <a:pt x="166878" y="151829"/>
                    </a:lnTo>
                    <a:close/>
                    <a:moveTo>
                      <a:pt x="188309" y="90011"/>
                    </a:moveTo>
                    <a:cubicBezTo>
                      <a:pt x="188309" y="90011"/>
                      <a:pt x="188309" y="90011"/>
                      <a:pt x="188309" y="90011"/>
                    </a:cubicBezTo>
                    <a:lnTo>
                      <a:pt x="188309" y="90011"/>
                    </a:lnTo>
                    <a:close/>
                    <a:moveTo>
                      <a:pt x="7906" y="90011"/>
                    </a:moveTo>
                    <a:lnTo>
                      <a:pt x="7906" y="90011"/>
                    </a:lnTo>
                    <a:lnTo>
                      <a:pt x="7906" y="90011"/>
                    </a:lnTo>
                    <a:close/>
                    <a:moveTo>
                      <a:pt x="166688" y="37814"/>
                    </a:moveTo>
                    <a:cubicBezTo>
                      <a:pt x="166688" y="37814"/>
                      <a:pt x="166688" y="37814"/>
                      <a:pt x="166688" y="37814"/>
                    </a:cubicBezTo>
                    <a:lnTo>
                      <a:pt x="166688" y="3781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9BC48821-9BB2-8550-FF44-69A4DEE755F3}"/>
              </a:ext>
            </a:extLst>
          </p:cNvPr>
          <p:cNvGrpSpPr/>
          <p:nvPr/>
        </p:nvGrpSpPr>
        <p:grpSpPr>
          <a:xfrm>
            <a:off x="-595661" y="1183007"/>
            <a:ext cx="989866" cy="740178"/>
            <a:chOff x="3999915" y="3460835"/>
            <a:chExt cx="989866" cy="740178"/>
          </a:xfrm>
        </p:grpSpPr>
        <p:grpSp>
          <p:nvGrpSpPr>
            <p:cNvPr id="455" name="Graphic 156">
              <a:extLst>
                <a:ext uri="{FF2B5EF4-FFF2-40B4-BE49-F238E27FC236}">
                  <a16:creationId xmlns:a16="http://schemas.microsoft.com/office/drawing/2014/main" id="{BFA97786-679F-12B5-1B2C-D4CBE0E0BC4D}"/>
                </a:ext>
              </a:extLst>
            </p:cNvPr>
            <p:cNvGrpSpPr/>
            <p:nvPr/>
          </p:nvGrpSpPr>
          <p:grpSpPr>
            <a:xfrm>
              <a:off x="4379896" y="3513684"/>
              <a:ext cx="609885" cy="317277"/>
              <a:chOff x="4379896" y="3513684"/>
              <a:chExt cx="609885" cy="317277"/>
            </a:xfrm>
            <a:noFill/>
          </p:grpSpPr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A7AC7C95-7137-CC47-8007-08C04F988497}"/>
                  </a:ext>
                </a:extLst>
              </p:cNvPr>
              <p:cNvSpPr/>
              <p:nvPr/>
            </p:nvSpPr>
            <p:spPr>
              <a:xfrm>
                <a:off x="4764039" y="3513684"/>
                <a:ext cx="225742" cy="177641"/>
              </a:xfrm>
              <a:custGeom>
                <a:avLst/>
                <a:gdLst>
                  <a:gd name="connsiteX0" fmla="*/ 225742 w 225742"/>
                  <a:gd name="connsiteY0" fmla="*/ 107252 h 177641"/>
                  <a:gd name="connsiteX1" fmla="*/ 67532 w 225742"/>
                  <a:gd name="connsiteY1" fmla="*/ 177641 h 177641"/>
                  <a:gd name="connsiteX2" fmla="*/ 0 w 225742"/>
                  <a:gd name="connsiteY2" fmla="*/ 143447 h 177641"/>
                  <a:gd name="connsiteX3" fmla="*/ 19812 w 225742"/>
                  <a:gd name="connsiteY3" fmla="*/ 70390 h 177641"/>
                  <a:gd name="connsiteX4" fmla="*/ 178022 w 225742"/>
                  <a:gd name="connsiteY4" fmla="*/ 0 h 177641"/>
                  <a:gd name="connsiteX5" fmla="*/ 158210 w 225742"/>
                  <a:gd name="connsiteY5" fmla="*/ 73057 h 177641"/>
                  <a:gd name="connsiteX6" fmla="*/ 225742 w 225742"/>
                  <a:gd name="connsiteY6" fmla="*/ 107252 h 17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742" h="177641">
                    <a:moveTo>
                      <a:pt x="225742" y="107252"/>
                    </a:moveTo>
                    <a:lnTo>
                      <a:pt x="67532" y="177641"/>
                    </a:lnTo>
                    <a:lnTo>
                      <a:pt x="0" y="143447"/>
                    </a:lnTo>
                    <a:lnTo>
                      <a:pt x="19812" y="70390"/>
                    </a:lnTo>
                    <a:lnTo>
                      <a:pt x="178022" y="0"/>
                    </a:lnTo>
                    <a:lnTo>
                      <a:pt x="158210" y="73057"/>
                    </a:lnTo>
                    <a:lnTo>
                      <a:pt x="225742" y="107252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063015F2-08B7-5010-030D-4D8DFED9D3C8}"/>
                  </a:ext>
                </a:extLst>
              </p:cNvPr>
              <p:cNvSpPr/>
              <p:nvPr/>
            </p:nvSpPr>
            <p:spPr>
              <a:xfrm>
                <a:off x="4379896" y="3586741"/>
                <a:ext cx="542353" cy="244221"/>
              </a:xfrm>
              <a:custGeom>
                <a:avLst/>
                <a:gdLst>
                  <a:gd name="connsiteX0" fmla="*/ 0 w 542353"/>
                  <a:gd name="connsiteY0" fmla="*/ 244221 h 244221"/>
                  <a:gd name="connsiteX1" fmla="*/ 542354 w 542353"/>
                  <a:gd name="connsiteY1" fmla="*/ 0 h 24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353" h="244221">
                    <a:moveTo>
                      <a:pt x="0" y="244221"/>
                    </a:moveTo>
                    <a:lnTo>
                      <a:pt x="542354" y="0"/>
                    </a:lnTo>
                  </a:path>
                </a:pathLst>
              </a:custGeom>
              <a:ln w="285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E62E1D7-3619-2959-267B-3ECE0322D7C5}"/>
                </a:ext>
              </a:extLst>
            </p:cNvPr>
            <p:cNvSpPr/>
            <p:nvPr/>
          </p:nvSpPr>
          <p:spPr>
            <a:xfrm>
              <a:off x="4608591" y="4103568"/>
              <a:ext cx="32194" cy="88582"/>
            </a:xfrm>
            <a:custGeom>
              <a:avLst/>
              <a:gdLst>
                <a:gd name="connsiteX0" fmla="*/ 0 w 32194"/>
                <a:gd name="connsiteY0" fmla="*/ 0 h 88582"/>
                <a:gd name="connsiteX1" fmla="*/ 32194 w 32194"/>
                <a:gd name="connsiteY1" fmla="*/ 88582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94" h="88582">
                  <a:moveTo>
                    <a:pt x="0" y="0"/>
                  </a:moveTo>
                  <a:lnTo>
                    <a:pt x="32194" y="88582"/>
                  </a:lnTo>
                </a:path>
              </a:pathLst>
            </a:custGeom>
            <a:ln w="285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8C8718F5-88AD-4BD7-0FF6-7F701DA88356}"/>
                </a:ext>
              </a:extLst>
            </p:cNvPr>
            <p:cNvSpPr/>
            <p:nvPr/>
          </p:nvSpPr>
          <p:spPr>
            <a:xfrm>
              <a:off x="4099099" y="4103568"/>
              <a:ext cx="32194" cy="88582"/>
            </a:xfrm>
            <a:custGeom>
              <a:avLst/>
              <a:gdLst>
                <a:gd name="connsiteX0" fmla="*/ 32194 w 32194"/>
                <a:gd name="connsiteY0" fmla="*/ 0 h 88582"/>
                <a:gd name="connsiteX1" fmla="*/ 0 w 32194"/>
                <a:gd name="connsiteY1" fmla="*/ 88582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94" h="88582">
                  <a:moveTo>
                    <a:pt x="32194" y="0"/>
                  </a:moveTo>
                  <a:lnTo>
                    <a:pt x="0" y="88582"/>
                  </a:lnTo>
                </a:path>
              </a:pathLst>
            </a:custGeom>
            <a:ln w="285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58" name="Graphic 156">
              <a:extLst>
                <a:ext uri="{FF2B5EF4-FFF2-40B4-BE49-F238E27FC236}">
                  <a16:creationId xmlns:a16="http://schemas.microsoft.com/office/drawing/2014/main" id="{9747A126-D930-324C-05B6-DABD94A04D72}"/>
                </a:ext>
              </a:extLst>
            </p:cNvPr>
            <p:cNvGrpSpPr/>
            <p:nvPr/>
          </p:nvGrpSpPr>
          <p:grpSpPr>
            <a:xfrm>
              <a:off x="3999915" y="3460835"/>
              <a:ext cx="740178" cy="740178"/>
              <a:chOff x="3999915" y="3460835"/>
              <a:chExt cx="740178" cy="740178"/>
            </a:xfrm>
            <a:noFill/>
          </p:grpSpPr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08703D7D-414C-B5AC-6079-2C776E68F732}"/>
                  </a:ext>
                </a:extLst>
              </p:cNvPr>
              <p:cNvSpPr/>
              <p:nvPr/>
            </p:nvSpPr>
            <p:spPr>
              <a:xfrm rot="-5314200">
                <a:off x="4008816" y="3469736"/>
                <a:ext cx="722376" cy="722376"/>
              </a:xfrm>
              <a:custGeom>
                <a:avLst/>
                <a:gdLst>
                  <a:gd name="connsiteX0" fmla="*/ 722376 w 722376"/>
                  <a:gd name="connsiteY0" fmla="*/ 361188 h 722376"/>
                  <a:gd name="connsiteX1" fmla="*/ 361188 w 722376"/>
                  <a:gd name="connsiteY1" fmla="*/ 722376 h 722376"/>
                  <a:gd name="connsiteX2" fmla="*/ 0 w 722376"/>
                  <a:gd name="connsiteY2" fmla="*/ 361188 h 722376"/>
                  <a:gd name="connsiteX3" fmla="*/ 361188 w 722376"/>
                  <a:gd name="connsiteY3" fmla="*/ 0 h 722376"/>
                  <a:gd name="connsiteX4" fmla="*/ 722376 w 722376"/>
                  <a:gd name="connsiteY4" fmla="*/ 361188 h 72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" h="722376">
                    <a:moveTo>
                      <a:pt x="722376" y="361188"/>
                    </a:moveTo>
                    <a:cubicBezTo>
                      <a:pt x="722376" y="560667"/>
                      <a:pt x="560667" y="722376"/>
                      <a:pt x="361188" y="722376"/>
                    </a:cubicBezTo>
                    <a:cubicBezTo>
                      <a:pt x="161709" y="722376"/>
                      <a:pt x="0" y="560667"/>
                      <a:pt x="0" y="361188"/>
                    </a:cubicBezTo>
                    <a:cubicBezTo>
                      <a:pt x="0" y="161709"/>
                      <a:pt x="161709" y="0"/>
                      <a:pt x="361188" y="0"/>
                    </a:cubicBezTo>
                    <a:cubicBezTo>
                      <a:pt x="560667" y="0"/>
                      <a:pt x="722376" y="161709"/>
                      <a:pt x="722376" y="361188"/>
                    </a:cubicBezTo>
                    <a:close/>
                  </a:path>
                </a:pathLst>
              </a:custGeom>
              <a:noFill/>
              <a:ln w="285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7EB9DF83-BEF8-B0D2-79D5-3748AAA89D31}"/>
                  </a:ext>
                </a:extLst>
              </p:cNvPr>
              <p:cNvSpPr/>
              <p:nvPr/>
            </p:nvSpPr>
            <p:spPr>
              <a:xfrm>
                <a:off x="4110053" y="3571025"/>
                <a:ext cx="519874" cy="519779"/>
              </a:xfrm>
              <a:custGeom>
                <a:avLst/>
                <a:gdLst>
                  <a:gd name="connsiteX0" fmla="*/ 0 w 519874"/>
                  <a:gd name="connsiteY0" fmla="*/ 259937 h 519779"/>
                  <a:gd name="connsiteX1" fmla="*/ 259937 w 519874"/>
                  <a:gd name="connsiteY1" fmla="*/ 0 h 519779"/>
                  <a:gd name="connsiteX2" fmla="*/ 519875 w 519874"/>
                  <a:gd name="connsiteY2" fmla="*/ 259937 h 519779"/>
                  <a:gd name="connsiteX3" fmla="*/ 259937 w 519874"/>
                  <a:gd name="connsiteY3" fmla="*/ 519779 h 519779"/>
                  <a:gd name="connsiteX4" fmla="*/ 0 w 519874"/>
                  <a:gd name="connsiteY4" fmla="*/ 259937 h 51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874" h="519779">
                    <a:moveTo>
                      <a:pt x="0" y="259937"/>
                    </a:moveTo>
                    <a:cubicBezTo>
                      <a:pt x="0" y="116396"/>
                      <a:pt x="116396" y="0"/>
                      <a:pt x="259937" y="0"/>
                    </a:cubicBezTo>
                    <a:cubicBezTo>
                      <a:pt x="403479" y="0"/>
                      <a:pt x="519875" y="116396"/>
                      <a:pt x="519875" y="259937"/>
                    </a:cubicBezTo>
                    <a:cubicBezTo>
                      <a:pt x="519875" y="403479"/>
                      <a:pt x="403479" y="519779"/>
                      <a:pt x="259937" y="519779"/>
                    </a:cubicBezTo>
                    <a:cubicBezTo>
                      <a:pt x="116396" y="519779"/>
                      <a:pt x="0" y="403384"/>
                      <a:pt x="0" y="259937"/>
                    </a:cubicBezTo>
                    <a:close/>
                  </a:path>
                </a:pathLst>
              </a:custGeom>
              <a:noFill/>
              <a:ln w="285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DD65276C-CFA8-DAD0-85A6-F40945CC82C5}"/>
                  </a:ext>
                </a:extLst>
              </p:cNvPr>
              <p:cNvSpPr/>
              <p:nvPr/>
            </p:nvSpPr>
            <p:spPr>
              <a:xfrm>
                <a:off x="4211399" y="3672371"/>
                <a:ext cx="317182" cy="317182"/>
              </a:xfrm>
              <a:custGeom>
                <a:avLst/>
                <a:gdLst>
                  <a:gd name="connsiteX0" fmla="*/ 317183 w 317182"/>
                  <a:gd name="connsiteY0" fmla="*/ 158591 h 317182"/>
                  <a:gd name="connsiteX1" fmla="*/ 158591 w 317182"/>
                  <a:gd name="connsiteY1" fmla="*/ 317183 h 317182"/>
                  <a:gd name="connsiteX2" fmla="*/ 0 w 317182"/>
                  <a:gd name="connsiteY2" fmla="*/ 158591 h 317182"/>
                  <a:gd name="connsiteX3" fmla="*/ 158591 w 317182"/>
                  <a:gd name="connsiteY3" fmla="*/ 0 h 317182"/>
                  <a:gd name="connsiteX4" fmla="*/ 317183 w 317182"/>
                  <a:gd name="connsiteY4" fmla="*/ 158591 h 31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182" h="317182">
                    <a:moveTo>
                      <a:pt x="317183" y="158591"/>
                    </a:moveTo>
                    <a:cubicBezTo>
                      <a:pt x="317183" y="246179"/>
                      <a:pt x="246179" y="317183"/>
                      <a:pt x="158591" y="317183"/>
                    </a:cubicBezTo>
                    <a:cubicBezTo>
                      <a:pt x="71004" y="317183"/>
                      <a:pt x="0" y="246179"/>
                      <a:pt x="0" y="158591"/>
                    </a:cubicBezTo>
                    <a:cubicBezTo>
                      <a:pt x="0" y="71004"/>
                      <a:pt x="71004" y="0"/>
                      <a:pt x="158591" y="0"/>
                    </a:cubicBezTo>
                    <a:cubicBezTo>
                      <a:pt x="246179" y="0"/>
                      <a:pt x="317183" y="71004"/>
                      <a:pt x="317183" y="158591"/>
                    </a:cubicBezTo>
                    <a:close/>
                  </a:path>
                </a:pathLst>
              </a:custGeom>
              <a:noFill/>
              <a:ln w="285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4FC4664C-02DF-815E-EAE7-3C4B635885CD}"/>
                  </a:ext>
                </a:extLst>
              </p:cNvPr>
              <p:cNvSpPr/>
              <p:nvPr/>
            </p:nvSpPr>
            <p:spPr>
              <a:xfrm>
                <a:off x="4312650" y="3773622"/>
                <a:ext cx="114680" cy="114680"/>
              </a:xfrm>
              <a:custGeom>
                <a:avLst/>
                <a:gdLst>
                  <a:gd name="connsiteX0" fmla="*/ 0 w 114680"/>
                  <a:gd name="connsiteY0" fmla="*/ 57340 h 114680"/>
                  <a:gd name="connsiteX1" fmla="*/ 57340 w 114680"/>
                  <a:gd name="connsiteY1" fmla="*/ 0 h 114680"/>
                  <a:gd name="connsiteX2" fmla="*/ 114681 w 114680"/>
                  <a:gd name="connsiteY2" fmla="*/ 57340 h 114680"/>
                  <a:gd name="connsiteX3" fmla="*/ 57340 w 114680"/>
                  <a:gd name="connsiteY3" fmla="*/ 114681 h 114680"/>
                  <a:gd name="connsiteX4" fmla="*/ 0 w 114680"/>
                  <a:gd name="connsiteY4" fmla="*/ 57340 h 11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680" h="114680">
                    <a:moveTo>
                      <a:pt x="0" y="57340"/>
                    </a:moveTo>
                    <a:cubicBezTo>
                      <a:pt x="0" y="25717"/>
                      <a:pt x="25622" y="0"/>
                      <a:pt x="57340" y="0"/>
                    </a:cubicBezTo>
                    <a:cubicBezTo>
                      <a:pt x="89059" y="0"/>
                      <a:pt x="114681" y="25622"/>
                      <a:pt x="114681" y="57340"/>
                    </a:cubicBezTo>
                    <a:cubicBezTo>
                      <a:pt x="114681" y="89059"/>
                      <a:pt x="89059" y="114681"/>
                      <a:pt x="57340" y="114681"/>
                    </a:cubicBezTo>
                    <a:cubicBezTo>
                      <a:pt x="25622" y="114681"/>
                      <a:pt x="0" y="89059"/>
                      <a:pt x="0" y="57340"/>
                    </a:cubicBezTo>
                    <a:close/>
                  </a:path>
                </a:pathLst>
              </a:custGeom>
              <a:noFill/>
              <a:ln w="285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465" name="Graphic 464">
            <a:extLst>
              <a:ext uri="{FF2B5EF4-FFF2-40B4-BE49-F238E27FC236}">
                <a16:creationId xmlns:a16="http://schemas.microsoft.com/office/drawing/2014/main" id="{A57DE85E-5F23-4BD2-6D2F-BF338F9CDD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5656"/>
          <a:stretch/>
        </p:blipFill>
        <p:spPr>
          <a:xfrm>
            <a:off x="4880793" y="86028"/>
            <a:ext cx="956469" cy="921964"/>
          </a:xfrm>
          <a:prstGeom prst="rect">
            <a:avLst/>
          </a:prstGeom>
        </p:spPr>
      </p:pic>
      <p:grpSp>
        <p:nvGrpSpPr>
          <p:cNvPr id="468" name="Group 467">
            <a:extLst>
              <a:ext uri="{FF2B5EF4-FFF2-40B4-BE49-F238E27FC236}">
                <a16:creationId xmlns:a16="http://schemas.microsoft.com/office/drawing/2014/main" id="{65369575-56F6-CD39-8C86-94ED4ACE197E}"/>
              </a:ext>
            </a:extLst>
          </p:cNvPr>
          <p:cNvGrpSpPr/>
          <p:nvPr/>
        </p:nvGrpSpPr>
        <p:grpSpPr>
          <a:xfrm>
            <a:off x="5934686" y="4976178"/>
            <a:ext cx="833006" cy="898042"/>
            <a:chOff x="5957887" y="3276600"/>
            <a:chExt cx="280605" cy="302513"/>
          </a:xfrm>
          <a:solidFill>
            <a:schemeClr val="bg2"/>
          </a:solidFill>
        </p:grpSpPr>
        <p:grpSp>
          <p:nvGrpSpPr>
            <p:cNvPr id="469" name="Graphic 5">
              <a:extLst>
                <a:ext uri="{FF2B5EF4-FFF2-40B4-BE49-F238E27FC236}">
                  <a16:creationId xmlns:a16="http://schemas.microsoft.com/office/drawing/2014/main" id="{60F63489-E75C-BEC2-B9F0-1F8D7562B4F3}"/>
                </a:ext>
              </a:extLst>
            </p:cNvPr>
            <p:cNvGrpSpPr/>
            <p:nvPr/>
          </p:nvGrpSpPr>
          <p:grpSpPr>
            <a:xfrm>
              <a:off x="6043612" y="3373183"/>
              <a:ext cx="109346" cy="109347"/>
              <a:chOff x="6043612" y="3373183"/>
              <a:chExt cx="109346" cy="109347"/>
            </a:xfrm>
            <a:grpFill/>
          </p:grpSpPr>
          <p:grpSp>
            <p:nvGrpSpPr>
              <p:cNvPr id="478" name="Graphic 5">
                <a:extLst>
                  <a:ext uri="{FF2B5EF4-FFF2-40B4-BE49-F238E27FC236}">
                    <a16:creationId xmlns:a16="http://schemas.microsoft.com/office/drawing/2014/main" id="{9F2D5644-E1C0-71FF-BAB5-2AF88BB030D4}"/>
                  </a:ext>
                </a:extLst>
              </p:cNvPr>
              <p:cNvGrpSpPr/>
              <p:nvPr/>
            </p:nvGrpSpPr>
            <p:grpSpPr>
              <a:xfrm>
                <a:off x="6043612" y="3373183"/>
                <a:ext cx="109346" cy="109347"/>
                <a:chOff x="6043612" y="3373183"/>
                <a:chExt cx="109346" cy="109347"/>
              </a:xfrm>
              <a:grpFill/>
            </p:grpSpPr>
            <p:sp>
              <p:nvSpPr>
                <p:cNvPr id="480" name="Freeform: Shape 479">
                  <a:extLst>
                    <a:ext uri="{FF2B5EF4-FFF2-40B4-BE49-F238E27FC236}">
                      <a16:creationId xmlns:a16="http://schemas.microsoft.com/office/drawing/2014/main" id="{B698B697-4729-9ADE-1533-CCFCF35E0B37}"/>
                    </a:ext>
                  </a:extLst>
                </p:cNvPr>
                <p:cNvSpPr/>
                <p:nvPr/>
              </p:nvSpPr>
              <p:spPr>
                <a:xfrm>
                  <a:off x="6043612" y="3373183"/>
                  <a:ext cx="109346" cy="109347"/>
                </a:xfrm>
                <a:custGeom>
                  <a:avLst/>
                  <a:gdLst>
                    <a:gd name="connsiteX0" fmla="*/ 54673 w 109346"/>
                    <a:gd name="connsiteY0" fmla="*/ 109347 h 109347"/>
                    <a:gd name="connsiteX1" fmla="*/ 0 w 109346"/>
                    <a:gd name="connsiteY1" fmla="*/ 54673 h 109347"/>
                    <a:gd name="connsiteX2" fmla="*/ 54673 w 109346"/>
                    <a:gd name="connsiteY2" fmla="*/ 0 h 109347"/>
                    <a:gd name="connsiteX3" fmla="*/ 109347 w 109346"/>
                    <a:gd name="connsiteY3" fmla="*/ 54673 h 109347"/>
                    <a:gd name="connsiteX4" fmla="*/ 54673 w 109346"/>
                    <a:gd name="connsiteY4" fmla="*/ 109347 h 109347"/>
                    <a:gd name="connsiteX5" fmla="*/ 54673 w 109346"/>
                    <a:gd name="connsiteY5" fmla="*/ 9430 h 109347"/>
                    <a:gd name="connsiteX6" fmla="*/ 9525 w 109346"/>
                    <a:gd name="connsiteY6" fmla="*/ 54578 h 109347"/>
                    <a:gd name="connsiteX7" fmla="*/ 54673 w 109346"/>
                    <a:gd name="connsiteY7" fmla="*/ 99727 h 109347"/>
                    <a:gd name="connsiteX8" fmla="*/ 99822 w 109346"/>
                    <a:gd name="connsiteY8" fmla="*/ 54578 h 109347"/>
                    <a:gd name="connsiteX9" fmla="*/ 54673 w 109346"/>
                    <a:gd name="connsiteY9" fmla="*/ 9430 h 109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346" h="109347">
                      <a:moveTo>
                        <a:pt x="54673" y="109347"/>
                      </a:moveTo>
                      <a:cubicBezTo>
                        <a:pt x="24479" y="109347"/>
                        <a:pt x="0" y="84773"/>
                        <a:pt x="0" y="54673"/>
                      </a:cubicBezTo>
                      <a:cubicBezTo>
                        <a:pt x="0" y="24575"/>
                        <a:pt x="24575" y="0"/>
                        <a:pt x="54673" y="0"/>
                      </a:cubicBezTo>
                      <a:cubicBezTo>
                        <a:pt x="84773" y="0"/>
                        <a:pt x="109347" y="24575"/>
                        <a:pt x="109347" y="54673"/>
                      </a:cubicBezTo>
                      <a:cubicBezTo>
                        <a:pt x="109347" y="84773"/>
                        <a:pt x="84773" y="109347"/>
                        <a:pt x="54673" y="109347"/>
                      </a:cubicBezTo>
                      <a:close/>
                      <a:moveTo>
                        <a:pt x="54673" y="9430"/>
                      </a:moveTo>
                      <a:cubicBezTo>
                        <a:pt x="29718" y="9430"/>
                        <a:pt x="9525" y="29718"/>
                        <a:pt x="9525" y="54578"/>
                      </a:cubicBezTo>
                      <a:cubicBezTo>
                        <a:pt x="9525" y="79438"/>
                        <a:pt x="29813" y="99727"/>
                        <a:pt x="54673" y="99727"/>
                      </a:cubicBezTo>
                      <a:cubicBezTo>
                        <a:pt x="79534" y="99727"/>
                        <a:pt x="99822" y="79438"/>
                        <a:pt x="99822" y="54578"/>
                      </a:cubicBezTo>
                      <a:cubicBezTo>
                        <a:pt x="99822" y="29718"/>
                        <a:pt x="79534" y="9430"/>
                        <a:pt x="54673" y="94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1" name="Freeform: Shape 480">
                  <a:extLst>
                    <a:ext uri="{FF2B5EF4-FFF2-40B4-BE49-F238E27FC236}">
                      <a16:creationId xmlns:a16="http://schemas.microsoft.com/office/drawing/2014/main" id="{A83C5E83-D6CF-A80E-2459-5FEF09881E88}"/>
                    </a:ext>
                  </a:extLst>
                </p:cNvPr>
                <p:cNvSpPr/>
                <p:nvPr/>
              </p:nvSpPr>
              <p:spPr>
                <a:xfrm>
                  <a:off x="6091808" y="3385851"/>
                  <a:ext cx="45529" cy="81057"/>
                </a:xfrm>
                <a:custGeom>
                  <a:avLst/>
                  <a:gdLst>
                    <a:gd name="connsiteX0" fmla="*/ 38767 w 45529"/>
                    <a:gd name="connsiteY0" fmla="*/ 81058 h 81057"/>
                    <a:gd name="connsiteX1" fmla="*/ 0 w 45529"/>
                    <a:gd name="connsiteY1" fmla="*/ 42196 h 81057"/>
                    <a:gd name="connsiteX2" fmla="*/ 36004 w 45529"/>
                    <a:gd name="connsiteY2" fmla="*/ 0 h 81057"/>
                    <a:gd name="connsiteX3" fmla="*/ 43244 w 45529"/>
                    <a:gd name="connsiteY3" fmla="*/ 6191 h 81057"/>
                    <a:gd name="connsiteX4" fmla="*/ 12954 w 45529"/>
                    <a:gd name="connsiteY4" fmla="*/ 41720 h 81057"/>
                    <a:gd name="connsiteX5" fmla="*/ 45529 w 45529"/>
                    <a:gd name="connsiteY5" fmla="*/ 74295 h 81057"/>
                    <a:gd name="connsiteX6" fmla="*/ 38767 w 45529"/>
                    <a:gd name="connsiteY6" fmla="*/ 81058 h 8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29" h="81057">
                      <a:moveTo>
                        <a:pt x="38767" y="81058"/>
                      </a:moveTo>
                      <a:lnTo>
                        <a:pt x="0" y="42196"/>
                      </a:lnTo>
                      <a:lnTo>
                        <a:pt x="36004" y="0"/>
                      </a:lnTo>
                      <a:lnTo>
                        <a:pt x="43244" y="6191"/>
                      </a:lnTo>
                      <a:lnTo>
                        <a:pt x="12954" y="41720"/>
                      </a:lnTo>
                      <a:lnTo>
                        <a:pt x="45529" y="74295"/>
                      </a:lnTo>
                      <a:lnTo>
                        <a:pt x="38767" y="810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422382EA-0AC0-DCCE-0DB1-85AD6942F49A}"/>
                  </a:ext>
                </a:extLst>
              </p:cNvPr>
              <p:cNvSpPr/>
              <p:nvPr/>
            </p:nvSpPr>
            <p:spPr>
              <a:xfrm>
                <a:off x="6047803" y="3423094"/>
                <a:ext cx="55149" cy="9525"/>
              </a:xfrm>
              <a:custGeom>
                <a:avLst/>
                <a:gdLst>
                  <a:gd name="connsiteX0" fmla="*/ 0 w 55149"/>
                  <a:gd name="connsiteY0" fmla="*/ 0 h 9525"/>
                  <a:gd name="connsiteX1" fmla="*/ 55150 w 55149"/>
                  <a:gd name="connsiteY1" fmla="*/ 0 h 9525"/>
                  <a:gd name="connsiteX2" fmla="*/ 55150 w 55149"/>
                  <a:gd name="connsiteY2" fmla="*/ 9525 h 9525"/>
                  <a:gd name="connsiteX3" fmla="*/ 0 w 55149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49" h="9525">
                    <a:moveTo>
                      <a:pt x="0" y="0"/>
                    </a:moveTo>
                    <a:lnTo>
                      <a:pt x="55150" y="0"/>
                    </a:lnTo>
                    <a:lnTo>
                      <a:pt x="55150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72D9ACA-95EF-7995-4F75-80AB5C213AC0}"/>
                </a:ext>
              </a:extLst>
            </p:cNvPr>
            <p:cNvSpPr/>
            <p:nvPr/>
          </p:nvSpPr>
          <p:spPr>
            <a:xfrm>
              <a:off x="6000654" y="3327749"/>
              <a:ext cx="195357" cy="80010"/>
            </a:xfrm>
            <a:custGeom>
              <a:avLst/>
              <a:gdLst>
                <a:gd name="connsiteX0" fmla="*/ 186119 w 195357"/>
                <a:gd name="connsiteY0" fmla="*/ 80010 h 80010"/>
                <a:gd name="connsiteX1" fmla="*/ 184785 w 195357"/>
                <a:gd name="connsiteY1" fmla="*/ 75438 h 80010"/>
                <a:gd name="connsiteX2" fmla="*/ 97631 w 195357"/>
                <a:gd name="connsiteY2" fmla="*/ 9525 h 80010"/>
                <a:gd name="connsiteX3" fmla="*/ 10478 w 195357"/>
                <a:gd name="connsiteY3" fmla="*/ 75438 h 80010"/>
                <a:gd name="connsiteX4" fmla="*/ 9144 w 195357"/>
                <a:gd name="connsiteY4" fmla="*/ 80010 h 80010"/>
                <a:gd name="connsiteX5" fmla="*/ 0 w 195357"/>
                <a:gd name="connsiteY5" fmla="*/ 77438 h 80010"/>
                <a:gd name="connsiteX6" fmla="*/ 1334 w 195357"/>
                <a:gd name="connsiteY6" fmla="*/ 72866 h 80010"/>
                <a:gd name="connsiteX7" fmla="*/ 97631 w 195357"/>
                <a:gd name="connsiteY7" fmla="*/ 0 h 80010"/>
                <a:gd name="connsiteX8" fmla="*/ 194024 w 195357"/>
                <a:gd name="connsiteY8" fmla="*/ 72866 h 80010"/>
                <a:gd name="connsiteX9" fmla="*/ 195358 w 195357"/>
                <a:gd name="connsiteY9" fmla="*/ 77438 h 80010"/>
                <a:gd name="connsiteX10" fmla="*/ 186214 w 195357"/>
                <a:gd name="connsiteY10" fmla="*/ 80010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357" h="80010">
                  <a:moveTo>
                    <a:pt x="186119" y="80010"/>
                  </a:moveTo>
                  <a:lnTo>
                    <a:pt x="184785" y="75438"/>
                  </a:lnTo>
                  <a:cubicBezTo>
                    <a:pt x="173831" y="36671"/>
                    <a:pt x="137922" y="9525"/>
                    <a:pt x="97631" y="9525"/>
                  </a:cubicBezTo>
                  <a:cubicBezTo>
                    <a:pt x="57341" y="9525"/>
                    <a:pt x="21431" y="36576"/>
                    <a:pt x="10478" y="75438"/>
                  </a:cubicBezTo>
                  <a:lnTo>
                    <a:pt x="9144" y="80010"/>
                  </a:lnTo>
                  <a:lnTo>
                    <a:pt x="0" y="77438"/>
                  </a:lnTo>
                  <a:lnTo>
                    <a:pt x="1334" y="72866"/>
                  </a:lnTo>
                  <a:cubicBezTo>
                    <a:pt x="13430" y="30004"/>
                    <a:pt x="53054" y="0"/>
                    <a:pt x="97631" y="0"/>
                  </a:cubicBezTo>
                  <a:cubicBezTo>
                    <a:pt x="142208" y="0"/>
                    <a:pt x="181832" y="30004"/>
                    <a:pt x="194024" y="72866"/>
                  </a:cubicBezTo>
                  <a:lnTo>
                    <a:pt x="195358" y="77438"/>
                  </a:lnTo>
                  <a:lnTo>
                    <a:pt x="186214" y="800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857CB6C-074F-E6A7-1A9F-F524D4C867A4}"/>
                </a:ext>
              </a:extLst>
            </p:cNvPr>
            <p:cNvSpPr/>
            <p:nvPr/>
          </p:nvSpPr>
          <p:spPr>
            <a:xfrm>
              <a:off x="6000559" y="3447954"/>
              <a:ext cx="195262" cy="80009"/>
            </a:xfrm>
            <a:custGeom>
              <a:avLst/>
              <a:gdLst>
                <a:gd name="connsiteX0" fmla="*/ 97727 w 195262"/>
                <a:gd name="connsiteY0" fmla="*/ 80010 h 80009"/>
                <a:gd name="connsiteX1" fmla="*/ 1333 w 195262"/>
                <a:gd name="connsiteY1" fmla="*/ 7144 h 80009"/>
                <a:gd name="connsiteX2" fmla="*/ 0 w 195262"/>
                <a:gd name="connsiteY2" fmla="*/ 2572 h 80009"/>
                <a:gd name="connsiteX3" fmla="*/ 9144 w 195262"/>
                <a:gd name="connsiteY3" fmla="*/ 0 h 80009"/>
                <a:gd name="connsiteX4" fmla="*/ 10477 w 195262"/>
                <a:gd name="connsiteY4" fmla="*/ 4572 h 80009"/>
                <a:gd name="connsiteX5" fmla="*/ 97631 w 195262"/>
                <a:gd name="connsiteY5" fmla="*/ 70485 h 80009"/>
                <a:gd name="connsiteX6" fmla="*/ 184785 w 195262"/>
                <a:gd name="connsiteY6" fmla="*/ 4572 h 80009"/>
                <a:gd name="connsiteX7" fmla="*/ 186119 w 195262"/>
                <a:gd name="connsiteY7" fmla="*/ 0 h 80009"/>
                <a:gd name="connsiteX8" fmla="*/ 195263 w 195262"/>
                <a:gd name="connsiteY8" fmla="*/ 2572 h 80009"/>
                <a:gd name="connsiteX9" fmla="*/ 193929 w 195262"/>
                <a:gd name="connsiteY9" fmla="*/ 7144 h 80009"/>
                <a:gd name="connsiteX10" fmla="*/ 97536 w 195262"/>
                <a:gd name="connsiteY10" fmla="*/ 80010 h 8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262" h="80009">
                  <a:moveTo>
                    <a:pt x="97727" y="80010"/>
                  </a:moveTo>
                  <a:cubicBezTo>
                    <a:pt x="53150" y="80010"/>
                    <a:pt x="13526" y="50006"/>
                    <a:pt x="1333" y="7144"/>
                  </a:cubicBezTo>
                  <a:lnTo>
                    <a:pt x="0" y="2572"/>
                  </a:lnTo>
                  <a:lnTo>
                    <a:pt x="9144" y="0"/>
                  </a:lnTo>
                  <a:lnTo>
                    <a:pt x="10477" y="4572"/>
                  </a:lnTo>
                  <a:cubicBezTo>
                    <a:pt x="21431" y="43339"/>
                    <a:pt x="57245" y="70485"/>
                    <a:pt x="97631" y="70485"/>
                  </a:cubicBezTo>
                  <a:cubicBezTo>
                    <a:pt x="138017" y="70485"/>
                    <a:pt x="173831" y="43434"/>
                    <a:pt x="184785" y="4572"/>
                  </a:cubicBezTo>
                  <a:lnTo>
                    <a:pt x="186119" y="0"/>
                  </a:lnTo>
                  <a:lnTo>
                    <a:pt x="195263" y="2572"/>
                  </a:lnTo>
                  <a:lnTo>
                    <a:pt x="193929" y="7144"/>
                  </a:lnTo>
                  <a:cubicBezTo>
                    <a:pt x="181832" y="50006"/>
                    <a:pt x="142208" y="80010"/>
                    <a:pt x="97536" y="80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B96AE2F9-BAA5-66AE-0893-F84983F5FAC9}"/>
                </a:ext>
              </a:extLst>
            </p:cNvPr>
            <p:cNvSpPr/>
            <p:nvPr/>
          </p:nvSpPr>
          <p:spPr>
            <a:xfrm>
              <a:off x="6175152" y="3399091"/>
              <a:ext cx="29622" cy="29527"/>
            </a:xfrm>
            <a:custGeom>
              <a:avLst/>
              <a:gdLst>
                <a:gd name="connsiteX0" fmla="*/ 29623 w 29622"/>
                <a:gd name="connsiteY0" fmla="*/ 29528 h 29527"/>
                <a:gd name="connsiteX1" fmla="*/ 0 w 29622"/>
                <a:gd name="connsiteY1" fmla="*/ 29528 h 29527"/>
                <a:gd name="connsiteX2" fmla="*/ 0 w 29622"/>
                <a:gd name="connsiteY2" fmla="*/ 0 h 29527"/>
                <a:gd name="connsiteX3" fmla="*/ 29623 w 29622"/>
                <a:gd name="connsiteY3" fmla="*/ 0 h 29527"/>
                <a:gd name="connsiteX4" fmla="*/ 29623 w 29622"/>
                <a:gd name="connsiteY4" fmla="*/ 29528 h 29527"/>
                <a:gd name="connsiteX5" fmla="*/ 9525 w 29622"/>
                <a:gd name="connsiteY5" fmla="*/ 20003 h 29527"/>
                <a:gd name="connsiteX6" fmla="*/ 20098 w 29622"/>
                <a:gd name="connsiteY6" fmla="*/ 20003 h 29527"/>
                <a:gd name="connsiteX7" fmla="*/ 20098 w 29622"/>
                <a:gd name="connsiteY7" fmla="*/ 9525 h 29527"/>
                <a:gd name="connsiteX8" fmla="*/ 9525 w 29622"/>
                <a:gd name="connsiteY8" fmla="*/ 9525 h 29527"/>
                <a:gd name="connsiteX9" fmla="*/ 9525 w 29622"/>
                <a:gd name="connsiteY9" fmla="*/ 20003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22" h="29527">
                  <a:moveTo>
                    <a:pt x="29623" y="29528"/>
                  </a:moveTo>
                  <a:lnTo>
                    <a:pt x="0" y="29528"/>
                  </a:lnTo>
                  <a:lnTo>
                    <a:pt x="0" y="0"/>
                  </a:lnTo>
                  <a:lnTo>
                    <a:pt x="29623" y="0"/>
                  </a:lnTo>
                  <a:lnTo>
                    <a:pt x="29623" y="29528"/>
                  </a:lnTo>
                  <a:close/>
                  <a:moveTo>
                    <a:pt x="9525" y="20003"/>
                  </a:moveTo>
                  <a:lnTo>
                    <a:pt x="20098" y="20003"/>
                  </a:lnTo>
                  <a:lnTo>
                    <a:pt x="20098" y="9525"/>
                  </a:lnTo>
                  <a:lnTo>
                    <a:pt x="9525" y="9525"/>
                  </a:lnTo>
                  <a:lnTo>
                    <a:pt x="9525" y="200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5ABB7625-190C-EEFD-F3A7-8840D4AA15BC}"/>
                </a:ext>
              </a:extLst>
            </p:cNvPr>
            <p:cNvSpPr/>
            <p:nvPr/>
          </p:nvSpPr>
          <p:spPr>
            <a:xfrm>
              <a:off x="5991795" y="3426618"/>
              <a:ext cx="29527" cy="29527"/>
            </a:xfrm>
            <a:custGeom>
              <a:avLst/>
              <a:gdLst>
                <a:gd name="connsiteX0" fmla="*/ 29528 w 29527"/>
                <a:gd name="connsiteY0" fmla="*/ 29528 h 29527"/>
                <a:gd name="connsiteX1" fmla="*/ 0 w 29527"/>
                <a:gd name="connsiteY1" fmla="*/ 29528 h 29527"/>
                <a:gd name="connsiteX2" fmla="*/ 0 w 29527"/>
                <a:gd name="connsiteY2" fmla="*/ 0 h 29527"/>
                <a:gd name="connsiteX3" fmla="*/ 29528 w 29527"/>
                <a:gd name="connsiteY3" fmla="*/ 0 h 29527"/>
                <a:gd name="connsiteX4" fmla="*/ 29528 w 29527"/>
                <a:gd name="connsiteY4" fmla="*/ 29528 h 29527"/>
                <a:gd name="connsiteX5" fmla="*/ 9525 w 29527"/>
                <a:gd name="connsiteY5" fmla="*/ 20003 h 29527"/>
                <a:gd name="connsiteX6" fmla="*/ 20003 w 29527"/>
                <a:gd name="connsiteY6" fmla="*/ 20003 h 29527"/>
                <a:gd name="connsiteX7" fmla="*/ 20003 w 29527"/>
                <a:gd name="connsiteY7" fmla="*/ 9525 h 29527"/>
                <a:gd name="connsiteX8" fmla="*/ 9525 w 29527"/>
                <a:gd name="connsiteY8" fmla="*/ 9525 h 29527"/>
                <a:gd name="connsiteX9" fmla="*/ 9525 w 29527"/>
                <a:gd name="connsiteY9" fmla="*/ 20003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" h="29527">
                  <a:moveTo>
                    <a:pt x="29528" y="29528"/>
                  </a:moveTo>
                  <a:lnTo>
                    <a:pt x="0" y="29528"/>
                  </a:lnTo>
                  <a:lnTo>
                    <a:pt x="0" y="0"/>
                  </a:lnTo>
                  <a:lnTo>
                    <a:pt x="29528" y="0"/>
                  </a:lnTo>
                  <a:lnTo>
                    <a:pt x="29528" y="29528"/>
                  </a:lnTo>
                  <a:close/>
                  <a:moveTo>
                    <a:pt x="9525" y="20003"/>
                  </a:moveTo>
                  <a:lnTo>
                    <a:pt x="20003" y="20003"/>
                  </a:lnTo>
                  <a:lnTo>
                    <a:pt x="20003" y="9525"/>
                  </a:lnTo>
                  <a:lnTo>
                    <a:pt x="9525" y="9525"/>
                  </a:lnTo>
                  <a:lnTo>
                    <a:pt x="9525" y="200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A7CC747E-ABB6-BC55-6056-844408BB6D1C}"/>
                </a:ext>
              </a:extLst>
            </p:cNvPr>
            <p:cNvSpPr/>
            <p:nvPr/>
          </p:nvSpPr>
          <p:spPr>
            <a:xfrm>
              <a:off x="6125717" y="3290601"/>
              <a:ext cx="112775" cy="274129"/>
            </a:xfrm>
            <a:custGeom>
              <a:avLst/>
              <a:gdLst>
                <a:gd name="connsiteX0" fmla="*/ 4286 w 112775"/>
                <a:gd name="connsiteY0" fmla="*/ 274130 h 274129"/>
                <a:gd name="connsiteX1" fmla="*/ 1810 w 112775"/>
                <a:gd name="connsiteY1" fmla="*/ 264890 h 274129"/>
                <a:gd name="connsiteX2" fmla="*/ 6382 w 112775"/>
                <a:gd name="connsiteY2" fmla="*/ 263652 h 274129"/>
                <a:gd name="connsiteX3" fmla="*/ 103346 w 112775"/>
                <a:gd name="connsiteY3" fmla="*/ 137255 h 274129"/>
                <a:gd name="connsiteX4" fmla="*/ 4572 w 112775"/>
                <a:gd name="connsiteY4" fmla="*/ 10382 h 274129"/>
                <a:gd name="connsiteX5" fmla="*/ 0 w 112775"/>
                <a:gd name="connsiteY5" fmla="*/ 9239 h 274129"/>
                <a:gd name="connsiteX6" fmla="*/ 2286 w 112775"/>
                <a:gd name="connsiteY6" fmla="*/ 0 h 274129"/>
                <a:gd name="connsiteX7" fmla="*/ 6858 w 112775"/>
                <a:gd name="connsiteY7" fmla="*/ 1143 h 274129"/>
                <a:gd name="connsiteX8" fmla="*/ 112776 w 112775"/>
                <a:gd name="connsiteY8" fmla="*/ 137255 h 274129"/>
                <a:gd name="connsiteX9" fmla="*/ 8763 w 112775"/>
                <a:gd name="connsiteY9" fmla="*/ 272891 h 274129"/>
                <a:gd name="connsiteX10" fmla="*/ 4191 w 112775"/>
                <a:gd name="connsiteY10" fmla="*/ 274130 h 27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775" h="274129">
                  <a:moveTo>
                    <a:pt x="4286" y="274130"/>
                  </a:moveTo>
                  <a:lnTo>
                    <a:pt x="1810" y="264890"/>
                  </a:lnTo>
                  <a:lnTo>
                    <a:pt x="6382" y="263652"/>
                  </a:lnTo>
                  <a:cubicBezTo>
                    <a:pt x="63437" y="248412"/>
                    <a:pt x="103346" y="196406"/>
                    <a:pt x="103346" y="137255"/>
                  </a:cubicBezTo>
                  <a:cubicBezTo>
                    <a:pt x="103346" y="78105"/>
                    <a:pt x="62770" y="25051"/>
                    <a:pt x="4572" y="10382"/>
                  </a:cubicBezTo>
                  <a:lnTo>
                    <a:pt x="0" y="9239"/>
                  </a:lnTo>
                  <a:lnTo>
                    <a:pt x="2286" y="0"/>
                  </a:lnTo>
                  <a:lnTo>
                    <a:pt x="6858" y="1143"/>
                  </a:lnTo>
                  <a:cubicBezTo>
                    <a:pt x="69247" y="16859"/>
                    <a:pt x="112776" y="72866"/>
                    <a:pt x="112776" y="137255"/>
                  </a:cubicBezTo>
                  <a:cubicBezTo>
                    <a:pt x="112776" y="201644"/>
                    <a:pt x="70009" y="256508"/>
                    <a:pt x="8763" y="272891"/>
                  </a:cubicBezTo>
                  <a:lnTo>
                    <a:pt x="4191" y="2741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8578B23A-17DE-E870-583E-C944F64ECE28}"/>
                </a:ext>
              </a:extLst>
            </p:cNvPr>
            <p:cNvSpPr/>
            <p:nvPr/>
          </p:nvSpPr>
          <p:spPr>
            <a:xfrm>
              <a:off x="5957887" y="3290697"/>
              <a:ext cx="113823" cy="274605"/>
            </a:xfrm>
            <a:custGeom>
              <a:avLst/>
              <a:gdLst>
                <a:gd name="connsiteX0" fmla="*/ 111538 w 113823"/>
                <a:gd name="connsiteY0" fmla="*/ 274606 h 274605"/>
                <a:gd name="connsiteX1" fmla="*/ 106871 w 113823"/>
                <a:gd name="connsiteY1" fmla="*/ 273463 h 274605"/>
                <a:gd name="connsiteX2" fmla="*/ 0 w 113823"/>
                <a:gd name="connsiteY2" fmla="*/ 137160 h 274605"/>
                <a:gd name="connsiteX3" fmla="*/ 105442 w 113823"/>
                <a:gd name="connsiteY3" fmla="*/ 1143 h 274605"/>
                <a:gd name="connsiteX4" fmla="*/ 110014 w 113823"/>
                <a:gd name="connsiteY4" fmla="*/ 0 h 274605"/>
                <a:gd name="connsiteX5" fmla="*/ 112395 w 113823"/>
                <a:gd name="connsiteY5" fmla="*/ 9239 h 274605"/>
                <a:gd name="connsiteX6" fmla="*/ 107823 w 113823"/>
                <a:gd name="connsiteY6" fmla="*/ 10382 h 274605"/>
                <a:gd name="connsiteX7" fmla="*/ 9525 w 113823"/>
                <a:gd name="connsiteY7" fmla="*/ 137160 h 274605"/>
                <a:gd name="connsiteX8" fmla="*/ 109157 w 113823"/>
                <a:gd name="connsiteY8" fmla="*/ 264224 h 274605"/>
                <a:gd name="connsiteX9" fmla="*/ 113824 w 113823"/>
                <a:gd name="connsiteY9" fmla="*/ 265367 h 274605"/>
                <a:gd name="connsiteX10" fmla="*/ 111538 w 113823"/>
                <a:gd name="connsiteY10" fmla="*/ 274606 h 27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823" h="274605">
                  <a:moveTo>
                    <a:pt x="111538" y="274606"/>
                  </a:moveTo>
                  <a:lnTo>
                    <a:pt x="106871" y="273463"/>
                  </a:lnTo>
                  <a:cubicBezTo>
                    <a:pt x="44006" y="258128"/>
                    <a:pt x="0" y="202025"/>
                    <a:pt x="0" y="137160"/>
                  </a:cubicBezTo>
                  <a:cubicBezTo>
                    <a:pt x="0" y="72295"/>
                    <a:pt x="43339" y="17050"/>
                    <a:pt x="105442" y="1143"/>
                  </a:cubicBezTo>
                  <a:lnTo>
                    <a:pt x="110014" y="0"/>
                  </a:lnTo>
                  <a:lnTo>
                    <a:pt x="112395" y="9239"/>
                  </a:lnTo>
                  <a:lnTo>
                    <a:pt x="107823" y="10382"/>
                  </a:lnTo>
                  <a:cubicBezTo>
                    <a:pt x="49911" y="25146"/>
                    <a:pt x="9525" y="77343"/>
                    <a:pt x="9525" y="137160"/>
                  </a:cubicBezTo>
                  <a:cubicBezTo>
                    <a:pt x="9525" y="196977"/>
                    <a:pt x="50483" y="249936"/>
                    <a:pt x="109157" y="264224"/>
                  </a:cubicBezTo>
                  <a:lnTo>
                    <a:pt x="113824" y="265367"/>
                  </a:lnTo>
                  <a:lnTo>
                    <a:pt x="111538" y="274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3D2F17DB-D575-BC3E-F0C6-A244EE858662}"/>
                </a:ext>
              </a:extLst>
            </p:cNvPr>
            <p:cNvSpPr/>
            <p:nvPr/>
          </p:nvSpPr>
          <p:spPr>
            <a:xfrm>
              <a:off x="6080283" y="3276600"/>
              <a:ext cx="36004" cy="36004"/>
            </a:xfrm>
            <a:custGeom>
              <a:avLst/>
              <a:gdLst>
                <a:gd name="connsiteX0" fmla="*/ 18002 w 36004"/>
                <a:gd name="connsiteY0" fmla="*/ 36005 h 36004"/>
                <a:gd name="connsiteX1" fmla="*/ 0 w 36004"/>
                <a:gd name="connsiteY1" fmla="*/ 18002 h 36004"/>
                <a:gd name="connsiteX2" fmla="*/ 18002 w 36004"/>
                <a:gd name="connsiteY2" fmla="*/ 0 h 36004"/>
                <a:gd name="connsiteX3" fmla="*/ 36004 w 36004"/>
                <a:gd name="connsiteY3" fmla="*/ 18002 h 36004"/>
                <a:gd name="connsiteX4" fmla="*/ 18002 w 36004"/>
                <a:gd name="connsiteY4" fmla="*/ 36005 h 36004"/>
                <a:gd name="connsiteX5" fmla="*/ 18002 w 36004"/>
                <a:gd name="connsiteY5" fmla="*/ 9525 h 36004"/>
                <a:gd name="connsiteX6" fmla="*/ 9525 w 36004"/>
                <a:gd name="connsiteY6" fmla="*/ 18002 h 36004"/>
                <a:gd name="connsiteX7" fmla="*/ 18002 w 36004"/>
                <a:gd name="connsiteY7" fmla="*/ 26480 h 36004"/>
                <a:gd name="connsiteX8" fmla="*/ 26479 w 36004"/>
                <a:gd name="connsiteY8" fmla="*/ 18002 h 36004"/>
                <a:gd name="connsiteX9" fmla="*/ 18002 w 36004"/>
                <a:gd name="connsiteY9" fmla="*/ 9525 h 3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04" h="36004">
                  <a:moveTo>
                    <a:pt x="18002" y="36005"/>
                  </a:moveTo>
                  <a:cubicBezTo>
                    <a:pt x="8096" y="36005"/>
                    <a:pt x="0" y="27908"/>
                    <a:pt x="0" y="18002"/>
                  </a:cubicBezTo>
                  <a:cubicBezTo>
                    <a:pt x="0" y="8096"/>
                    <a:pt x="8096" y="0"/>
                    <a:pt x="18002" y="0"/>
                  </a:cubicBezTo>
                  <a:cubicBezTo>
                    <a:pt x="27908" y="0"/>
                    <a:pt x="36004" y="8096"/>
                    <a:pt x="36004" y="18002"/>
                  </a:cubicBezTo>
                  <a:cubicBezTo>
                    <a:pt x="36004" y="27908"/>
                    <a:pt x="27908" y="36005"/>
                    <a:pt x="18002" y="36005"/>
                  </a:cubicBezTo>
                  <a:close/>
                  <a:moveTo>
                    <a:pt x="18002" y="9525"/>
                  </a:moveTo>
                  <a:cubicBezTo>
                    <a:pt x="13335" y="9525"/>
                    <a:pt x="9525" y="13335"/>
                    <a:pt x="9525" y="18002"/>
                  </a:cubicBezTo>
                  <a:cubicBezTo>
                    <a:pt x="9525" y="22670"/>
                    <a:pt x="13335" y="26480"/>
                    <a:pt x="18002" y="26480"/>
                  </a:cubicBezTo>
                  <a:cubicBezTo>
                    <a:pt x="22669" y="26480"/>
                    <a:pt x="26479" y="22670"/>
                    <a:pt x="26479" y="18002"/>
                  </a:cubicBezTo>
                  <a:cubicBezTo>
                    <a:pt x="26479" y="13335"/>
                    <a:pt x="22669" y="9525"/>
                    <a:pt x="18002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7F1A5665-6673-1CBC-71F7-38E3FD20BF16}"/>
                </a:ext>
              </a:extLst>
            </p:cNvPr>
            <p:cNvSpPr/>
            <p:nvPr/>
          </p:nvSpPr>
          <p:spPr>
            <a:xfrm>
              <a:off x="6080283" y="3543109"/>
              <a:ext cx="36004" cy="36004"/>
            </a:xfrm>
            <a:custGeom>
              <a:avLst/>
              <a:gdLst>
                <a:gd name="connsiteX0" fmla="*/ 18002 w 36004"/>
                <a:gd name="connsiteY0" fmla="*/ 36005 h 36004"/>
                <a:gd name="connsiteX1" fmla="*/ 0 w 36004"/>
                <a:gd name="connsiteY1" fmla="*/ 18002 h 36004"/>
                <a:gd name="connsiteX2" fmla="*/ 18002 w 36004"/>
                <a:gd name="connsiteY2" fmla="*/ 0 h 36004"/>
                <a:gd name="connsiteX3" fmla="*/ 36004 w 36004"/>
                <a:gd name="connsiteY3" fmla="*/ 18002 h 36004"/>
                <a:gd name="connsiteX4" fmla="*/ 18002 w 36004"/>
                <a:gd name="connsiteY4" fmla="*/ 36005 h 36004"/>
                <a:gd name="connsiteX5" fmla="*/ 18002 w 36004"/>
                <a:gd name="connsiteY5" fmla="*/ 9525 h 36004"/>
                <a:gd name="connsiteX6" fmla="*/ 9525 w 36004"/>
                <a:gd name="connsiteY6" fmla="*/ 18002 h 36004"/>
                <a:gd name="connsiteX7" fmla="*/ 18002 w 36004"/>
                <a:gd name="connsiteY7" fmla="*/ 26480 h 36004"/>
                <a:gd name="connsiteX8" fmla="*/ 26479 w 36004"/>
                <a:gd name="connsiteY8" fmla="*/ 18002 h 36004"/>
                <a:gd name="connsiteX9" fmla="*/ 18002 w 36004"/>
                <a:gd name="connsiteY9" fmla="*/ 9525 h 3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04" h="36004">
                  <a:moveTo>
                    <a:pt x="18002" y="36005"/>
                  </a:moveTo>
                  <a:cubicBezTo>
                    <a:pt x="8096" y="36005"/>
                    <a:pt x="0" y="27908"/>
                    <a:pt x="0" y="18002"/>
                  </a:cubicBezTo>
                  <a:cubicBezTo>
                    <a:pt x="0" y="8096"/>
                    <a:pt x="8096" y="0"/>
                    <a:pt x="18002" y="0"/>
                  </a:cubicBezTo>
                  <a:cubicBezTo>
                    <a:pt x="27908" y="0"/>
                    <a:pt x="36004" y="8096"/>
                    <a:pt x="36004" y="18002"/>
                  </a:cubicBezTo>
                  <a:cubicBezTo>
                    <a:pt x="36004" y="27908"/>
                    <a:pt x="27908" y="36005"/>
                    <a:pt x="18002" y="36005"/>
                  </a:cubicBezTo>
                  <a:close/>
                  <a:moveTo>
                    <a:pt x="18002" y="9525"/>
                  </a:moveTo>
                  <a:cubicBezTo>
                    <a:pt x="13335" y="9525"/>
                    <a:pt x="9525" y="13335"/>
                    <a:pt x="9525" y="18002"/>
                  </a:cubicBezTo>
                  <a:cubicBezTo>
                    <a:pt x="9525" y="22670"/>
                    <a:pt x="13335" y="26480"/>
                    <a:pt x="18002" y="26480"/>
                  </a:cubicBezTo>
                  <a:cubicBezTo>
                    <a:pt x="22669" y="26480"/>
                    <a:pt x="26479" y="22670"/>
                    <a:pt x="26479" y="18002"/>
                  </a:cubicBezTo>
                  <a:cubicBezTo>
                    <a:pt x="26479" y="13335"/>
                    <a:pt x="22669" y="9525"/>
                    <a:pt x="18002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82" name="Rectangle 481">
            <a:extLst>
              <a:ext uri="{FF2B5EF4-FFF2-40B4-BE49-F238E27FC236}">
                <a16:creationId xmlns:a16="http://schemas.microsoft.com/office/drawing/2014/main" id="{8459B586-20CD-4C95-150E-EFDB96D80D69}"/>
              </a:ext>
            </a:extLst>
          </p:cNvPr>
          <p:cNvSpPr/>
          <p:nvPr/>
        </p:nvSpPr>
        <p:spPr>
          <a:xfrm>
            <a:off x="3632684" y="-19434"/>
            <a:ext cx="3237433" cy="688423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F90A9-120A-84F3-28BD-4686EB8D6536}"/>
              </a:ext>
            </a:extLst>
          </p:cNvPr>
          <p:cNvSpPr txBox="1"/>
          <p:nvPr/>
        </p:nvSpPr>
        <p:spPr>
          <a:xfrm>
            <a:off x="6361297" y="4207962"/>
            <a:ext cx="440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The most refined &amp; powerful model for predicting performance &amp; potential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4F0F5-1CF5-0202-7625-EF8DFB71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97" y="3414764"/>
            <a:ext cx="5487949" cy="720291"/>
          </a:xfrm>
        </p:spPr>
        <p:txBody>
          <a:bodyPr/>
          <a:lstStyle/>
          <a:p>
            <a:r>
              <a:rPr lang="en-GB"/>
              <a:t>Powerful research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F559AB-9844-10D4-2281-5A511D582F01}"/>
              </a:ext>
            </a:extLst>
          </p:cNvPr>
          <p:cNvCxnSpPr>
            <a:cxnSpLocks/>
          </p:cNvCxnSpPr>
          <p:nvPr/>
        </p:nvCxnSpPr>
        <p:spPr>
          <a:xfrm>
            <a:off x="6538775" y="3194612"/>
            <a:ext cx="42247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3" name="Picture 482" descr="A picture containing christmas tree, font&#10;&#10;Description automatically generated">
            <a:extLst>
              <a:ext uri="{FF2B5EF4-FFF2-40B4-BE49-F238E27FC236}">
                <a16:creationId xmlns:a16="http://schemas.microsoft.com/office/drawing/2014/main" id="{936EA868-B5B1-B465-85D6-5FDC59A5833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07" y="1803303"/>
            <a:ext cx="4203073" cy="324168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72FC004-AD2A-1B30-17D7-81FBA36986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84615" y="2051888"/>
            <a:ext cx="4278920" cy="9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aville Assessment Colours">
      <a:dk1>
        <a:srgbClr val="242424"/>
      </a:dk1>
      <a:lt1>
        <a:sysClr val="window" lastClr="FFFFFF"/>
      </a:lt1>
      <a:dk2>
        <a:srgbClr val="1A244A"/>
      </a:dk2>
      <a:lt2>
        <a:srgbClr val="D1D3DB"/>
      </a:lt2>
      <a:accent1>
        <a:srgbClr val="55D2B1"/>
      </a:accent1>
      <a:accent2>
        <a:srgbClr val="409E85"/>
      </a:accent2>
      <a:accent3>
        <a:srgbClr val="4F9CC9"/>
      </a:accent3>
      <a:accent4>
        <a:srgbClr val="FC5B54"/>
      </a:accent4>
      <a:accent5>
        <a:srgbClr val="AF78B3"/>
      </a:accent5>
      <a:accent6>
        <a:srgbClr val="FEFCC4"/>
      </a:accent6>
      <a:hlink>
        <a:srgbClr val="409E85"/>
      </a:hlink>
      <a:folHlink>
        <a:srgbClr val="AF78B3"/>
      </a:folHlink>
    </a:clrScheme>
    <a:fontScheme name="Saville Typography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ille template 2023.potx" id="{15D6E5C9-E727-47E8-AE2C-A3518A4652FF}" vid="{DCF2FB4F-B0D2-417B-A894-53FC1A848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68781CD-94F3-4975-AC1A-6D6E6331E9D5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d31565-5270-412f-9c99-58cb3e64888d" xsi:nil="true"/>
    <lcf76f155ced4ddcb4097134ff3c332f xmlns="5ccf9469-ba5a-4366-b2d9-60ed07c7549c">
      <Terms xmlns="http://schemas.microsoft.com/office/infopath/2007/PartnerControls"/>
    </lcf76f155ced4ddcb4097134ff3c332f>
    <SharedWithUsers xmlns="9cd31565-5270-412f-9c99-58cb3e64888d">
      <UserInfo>
        <DisplayName>James Hollingsworth</DisplayName>
        <AccountId>14</AccountId>
        <AccountType/>
      </UserInfo>
      <UserInfo>
        <DisplayName>Richard Williams</DisplayName>
        <AccountId>17</AccountId>
        <AccountType/>
      </UserInfo>
      <UserInfo>
        <DisplayName>John Regula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3F6D492A61B4E9F26FC570C77B521" ma:contentTypeVersion="17" ma:contentTypeDescription="Create a new document." ma:contentTypeScope="" ma:versionID="156e39d6509c93dee6ac4e1f5e4f30fe">
  <xsd:schema xmlns:xsd="http://www.w3.org/2001/XMLSchema" xmlns:xs="http://www.w3.org/2001/XMLSchema" xmlns:p="http://schemas.microsoft.com/office/2006/metadata/properties" xmlns:ns2="5ccf9469-ba5a-4366-b2d9-60ed07c7549c" xmlns:ns3="9cd31565-5270-412f-9c99-58cb3e64888d" targetNamespace="http://schemas.microsoft.com/office/2006/metadata/properties" ma:root="true" ma:fieldsID="5c670d7ac573fe580ed8af8ff725f1e7" ns2:_="" ns3:_="">
    <xsd:import namespace="5ccf9469-ba5a-4366-b2d9-60ed07c7549c"/>
    <xsd:import namespace="9cd31565-5270-412f-9c99-58cb3e6488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f9469-ba5a-4366-b2d9-60ed07c75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89565c-e6d4-4850-abe4-04ea891e0b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31565-5270-412f-9c99-58cb3e6488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715922-f363-4235-aa09-c44226dc3284}" ma:internalName="TaxCatchAll" ma:showField="CatchAllData" ma:web="9cd31565-5270-412f-9c99-58cb3e6488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908038-7F5F-4D2B-A61C-34C8C3AA3BF7}">
  <ds:schemaRefs>
    <ds:schemaRef ds:uri="5ccf9469-ba5a-4366-b2d9-60ed07c7549c"/>
    <ds:schemaRef ds:uri="9cd31565-5270-412f-9c99-58cb3e64888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92214A-0176-4219-9AF8-4293979C7250}">
  <ds:schemaRefs>
    <ds:schemaRef ds:uri="5ccf9469-ba5a-4366-b2d9-60ed07c7549c"/>
    <ds:schemaRef ds:uri="9cd31565-5270-412f-9c99-58cb3e6488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3080538-FD74-46D2-B3DD-A9E33EE2EC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902</Words>
  <Application>Microsoft Office PowerPoint</Application>
  <PresentationFormat>Widescreen</PresentationFormat>
  <Paragraphs>151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游ゴシック</vt:lpstr>
      <vt:lpstr>Arial</vt:lpstr>
      <vt:lpstr>Calibri</vt:lpstr>
      <vt:lpstr>Segoe UI</vt:lpstr>
      <vt:lpstr>Segoe UI Semilight</vt:lpstr>
      <vt:lpstr>Office Theme</vt:lpstr>
      <vt:lpstr>PowerPoint Presentation</vt:lpstr>
      <vt:lpstr>PowerPoint Presentation</vt:lpstr>
      <vt:lpstr>We have been innovating how organizations Hire, Build and Lead Talent since 2004 </vt:lpstr>
      <vt:lpstr>A fully integrated talent strategy</vt:lpstr>
      <vt:lpstr>PowerPoint Presentation</vt:lpstr>
      <vt:lpstr>PowerPoint Presentation</vt:lpstr>
      <vt:lpstr>PowerPoint Presentation</vt:lpstr>
      <vt:lpstr>PowerPoint Presentation</vt:lpstr>
      <vt:lpstr>Powerful research</vt:lpstr>
      <vt:lpstr>Intelligent design</vt:lpstr>
      <vt:lpstr>Smart Reporting</vt:lpstr>
      <vt:lpstr>Interactive Analytics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Stress-free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Regula</dc:creator>
  <cp:lastModifiedBy>John Regula</cp:lastModifiedBy>
  <cp:revision>1</cp:revision>
  <dcterms:created xsi:type="dcterms:W3CDTF">2023-05-25T08:05:09Z</dcterms:created>
  <dcterms:modified xsi:type="dcterms:W3CDTF">2023-11-10T11:53:00Z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0x01010093F3F6D492A61B4E9F26FC570C77B521</vt:lpwstr>
  </property>
  <property fmtid="{D5CDD505-2E9C-101B-9397-08002B2CF9AE}" pid="3" name="MediaServiceImageTags">
    <vt:lpwstr/>
  </property>
  <property fmtid="{D5CDD505-2E9C-101B-9397-08002B2CF9AE}" pid="4" name="MSIP_Label_66b136e1-ee93-42d5-a602-00a52ec962b6_Enabled">
    <vt:lpwstr>true</vt:lpwstr>
  </property>
  <property fmtid="{D5CDD505-2E9C-101B-9397-08002B2CF9AE}" pid="5" name="MSIP_Label_66b136e1-ee93-42d5-a602-00a52ec962b6_SetDate">
    <vt:lpwstr>2023-06-29T13:15:21Z</vt:lpwstr>
  </property>
  <property fmtid="{D5CDD505-2E9C-101B-9397-08002B2CF9AE}" pid="6" name="MSIP_Label_66b136e1-ee93-42d5-a602-00a52ec962b6_Method">
    <vt:lpwstr>Privileged</vt:lpwstr>
  </property>
  <property fmtid="{D5CDD505-2E9C-101B-9397-08002B2CF9AE}" pid="7" name="MSIP_Label_66b136e1-ee93-42d5-a602-00a52ec962b6_Name">
    <vt:lpwstr>Unrestricted</vt:lpwstr>
  </property>
  <property fmtid="{D5CDD505-2E9C-101B-9397-08002B2CF9AE}" pid="8" name="MSIP_Label_66b136e1-ee93-42d5-a602-00a52ec962b6_SiteId">
    <vt:lpwstr>0622322b-70eb-4067-8631-3f9eab57e22d</vt:lpwstr>
  </property>
  <property fmtid="{D5CDD505-2E9C-101B-9397-08002B2CF9AE}" pid="9" name="MSIP_Label_66b136e1-ee93-42d5-a602-00a52ec962b6_ActionId">
    <vt:lpwstr>d0b5a9f9-7419-4d1b-91c4-e58a6c9d841b</vt:lpwstr>
  </property>
  <property fmtid="{D5CDD505-2E9C-101B-9397-08002B2CF9AE}" pid="10" name="MSIP_Label_66b136e1-ee93-42d5-a602-00a52ec962b6_ContentBits">
    <vt:lpwstr>0</vt:lpwstr>
  </property>
</Properties>
</file>